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7" r:id="rId5"/>
  </p:sldMasterIdLst>
  <p:notesMasterIdLst>
    <p:notesMasterId r:id="rId21"/>
  </p:notesMasterIdLst>
  <p:handoutMasterIdLst>
    <p:handoutMasterId r:id="rId22"/>
  </p:handoutMasterIdLst>
  <p:sldIdLst>
    <p:sldId id="403" r:id="rId6"/>
    <p:sldId id="395" r:id="rId7"/>
    <p:sldId id="472" r:id="rId8"/>
    <p:sldId id="470" r:id="rId9"/>
    <p:sldId id="471" r:id="rId10"/>
    <p:sldId id="467" r:id="rId11"/>
    <p:sldId id="460" r:id="rId12"/>
    <p:sldId id="404" r:id="rId13"/>
    <p:sldId id="360" r:id="rId14"/>
    <p:sldId id="361" r:id="rId15"/>
    <p:sldId id="397" r:id="rId16"/>
    <p:sldId id="362" r:id="rId17"/>
    <p:sldId id="421" r:id="rId18"/>
    <p:sldId id="422" r:id="rId19"/>
    <p:sldId id="424" r:id="rId20"/>
  </p:sldIdLst>
  <p:sldSz cx="9144000" cy="6858000" type="screen4x3"/>
  <p:notesSz cx="9077325" cy="6858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7" autoAdjust="0"/>
    <p:restoredTop sz="85932" autoAdjust="0"/>
  </p:normalViewPr>
  <p:slideViewPr>
    <p:cSldViewPr>
      <p:cViewPr varScale="1">
        <p:scale>
          <a:sx n="59" d="100"/>
          <a:sy n="59" d="100"/>
        </p:scale>
        <p:origin x="1648" y="5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3162"/>
    </p:cViewPr>
  </p:sorterViewPr>
  <p:notesViewPr>
    <p:cSldViewPr>
      <p:cViewPr varScale="1">
        <p:scale>
          <a:sx n="53" d="100"/>
          <a:sy n="53" d="100"/>
        </p:scale>
        <p:origin x="-2796" y="-78"/>
      </p:cViewPr>
      <p:guideLst>
        <p:guide orient="horz" pos="2160"/>
        <p:guide pos="28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33825" cy="342900"/>
          </a:xfrm>
          <a:prstGeom prst="rect">
            <a:avLst/>
          </a:prstGeom>
        </p:spPr>
        <p:txBody>
          <a:bodyPr vert="horz" lIns="89565" tIns="44783" rIns="89565" bIns="44783" rtlCol="0"/>
          <a:lstStyle>
            <a:lvl1pPr algn="l" fontAlgn="auto">
              <a:spcBef>
                <a:spcPts val="0"/>
              </a:spcBef>
              <a:spcAft>
                <a:spcPts val="0"/>
              </a:spcAft>
              <a:defRPr sz="1200">
                <a:latin typeface="+mn-lt"/>
              </a:defRPr>
            </a:lvl1pPr>
          </a:lstStyle>
          <a:p>
            <a:pPr>
              <a:defRPr/>
            </a:pPr>
            <a:r>
              <a:rPr lang="fr-CA"/>
              <a:t>Diane Archambault, CP en EPS</a:t>
            </a:r>
          </a:p>
        </p:txBody>
      </p:sp>
      <p:sp>
        <p:nvSpPr>
          <p:cNvPr id="3" name="Espace réservé de la date 2"/>
          <p:cNvSpPr>
            <a:spLocks noGrp="1"/>
          </p:cNvSpPr>
          <p:nvPr>
            <p:ph type="dt" sz="quarter" idx="1"/>
          </p:nvPr>
        </p:nvSpPr>
        <p:spPr>
          <a:xfrm>
            <a:off x="5140325" y="0"/>
            <a:ext cx="3935413" cy="342900"/>
          </a:xfrm>
          <a:prstGeom prst="rect">
            <a:avLst/>
          </a:prstGeom>
        </p:spPr>
        <p:txBody>
          <a:bodyPr vert="horz" lIns="89565" tIns="44783" rIns="89565" bIns="44783" rtlCol="0"/>
          <a:lstStyle>
            <a:lvl1pPr algn="r" fontAlgn="auto">
              <a:spcBef>
                <a:spcPts val="0"/>
              </a:spcBef>
              <a:spcAft>
                <a:spcPts val="0"/>
              </a:spcAft>
              <a:defRPr sz="1200">
                <a:latin typeface="+mn-lt"/>
              </a:defRPr>
            </a:lvl1pPr>
          </a:lstStyle>
          <a:p>
            <a:pPr>
              <a:defRPr/>
            </a:pPr>
            <a:fld id="{B3F991AE-1F57-4A3F-814D-B240D23EC92A}" type="datetimeFigureOut">
              <a:rPr lang="fr-FR"/>
              <a:pPr>
                <a:defRPr/>
              </a:pPr>
              <a:t>26/10/2021</a:t>
            </a:fld>
            <a:endParaRPr lang="fr-CA" dirty="0"/>
          </a:p>
        </p:txBody>
      </p:sp>
      <p:sp>
        <p:nvSpPr>
          <p:cNvPr id="4" name="Espace réservé du pied de page 3"/>
          <p:cNvSpPr>
            <a:spLocks noGrp="1"/>
          </p:cNvSpPr>
          <p:nvPr>
            <p:ph type="ftr" sz="quarter" idx="2"/>
          </p:nvPr>
        </p:nvSpPr>
        <p:spPr>
          <a:xfrm>
            <a:off x="0" y="6515100"/>
            <a:ext cx="3933825" cy="341313"/>
          </a:xfrm>
          <a:prstGeom prst="rect">
            <a:avLst/>
          </a:prstGeom>
        </p:spPr>
        <p:txBody>
          <a:bodyPr vert="horz" lIns="89565" tIns="44783" rIns="89565" bIns="44783" rtlCol="0" anchor="b"/>
          <a:lstStyle>
            <a:lvl1pPr algn="l" fontAlgn="auto">
              <a:spcBef>
                <a:spcPts val="0"/>
              </a:spcBef>
              <a:spcAft>
                <a:spcPts val="0"/>
              </a:spcAft>
              <a:defRPr sz="1200">
                <a:latin typeface="+mn-lt"/>
              </a:defRPr>
            </a:lvl1pPr>
          </a:lstStyle>
          <a:p>
            <a:pPr>
              <a:defRPr/>
            </a:pPr>
            <a:endParaRPr lang="fr-CA"/>
          </a:p>
        </p:txBody>
      </p:sp>
      <p:sp>
        <p:nvSpPr>
          <p:cNvPr id="5" name="Espace réservé du numéro de diapositive 4"/>
          <p:cNvSpPr>
            <a:spLocks noGrp="1"/>
          </p:cNvSpPr>
          <p:nvPr>
            <p:ph type="sldNum" sz="quarter" idx="3"/>
          </p:nvPr>
        </p:nvSpPr>
        <p:spPr>
          <a:xfrm>
            <a:off x="5140325" y="6515100"/>
            <a:ext cx="3935413" cy="341313"/>
          </a:xfrm>
          <a:prstGeom prst="rect">
            <a:avLst/>
          </a:prstGeom>
        </p:spPr>
        <p:txBody>
          <a:bodyPr vert="horz" lIns="89565" tIns="44783" rIns="89565" bIns="44783" rtlCol="0" anchor="b"/>
          <a:lstStyle>
            <a:lvl1pPr algn="r" fontAlgn="auto">
              <a:spcBef>
                <a:spcPts val="0"/>
              </a:spcBef>
              <a:spcAft>
                <a:spcPts val="0"/>
              </a:spcAft>
              <a:defRPr sz="1200">
                <a:latin typeface="+mn-lt"/>
              </a:defRPr>
            </a:lvl1pPr>
          </a:lstStyle>
          <a:p>
            <a:pPr>
              <a:defRPr/>
            </a:pPr>
            <a:fld id="{7A7AD6E6-9733-434C-A6D9-0EC49C5B432B}" type="slidenum">
              <a:rPr lang="fr-CA"/>
              <a:pPr>
                <a:defRPr/>
              </a:pPr>
              <a:t>‹N°›</a:t>
            </a:fld>
            <a:endParaRPr lang="fr-CA"/>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255"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2-12T19:34:21.217"/>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0 0 30,'0'0'16,"0"0"8,0 0-13,23 0-6,-23 0-3,0 0-1,0 0 2,0 0-3,0 0 0,0 0-6,0 0-18,0 0-22</inkml:trace>
  <inkml:trace contextRef="#ctx0" brushRef="#br0" timeOffset="1014">1035 70 21,'0'0'27,"0"0"1,0 0-10,0 0-4,0 0-8,0 0-2,0 0-4,0 0-1,0 0-11,0 0-27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33825" cy="342900"/>
          </a:xfrm>
          <a:prstGeom prst="rect">
            <a:avLst/>
          </a:prstGeom>
        </p:spPr>
        <p:txBody>
          <a:bodyPr vert="horz" lIns="91052" tIns="45526" rIns="91052" bIns="45526" rtlCol="0"/>
          <a:lstStyle>
            <a:lvl1pPr algn="l" fontAlgn="auto" latinLnBrk="0">
              <a:spcBef>
                <a:spcPts val="0"/>
              </a:spcBef>
              <a:spcAft>
                <a:spcPts val="0"/>
              </a:spcAft>
              <a:defRPr lang="fr-FR" sz="1200">
                <a:latin typeface="+mn-lt"/>
              </a:defRPr>
            </a:lvl1pPr>
          </a:lstStyle>
          <a:p>
            <a:pPr>
              <a:defRPr/>
            </a:pPr>
            <a:endParaRPr/>
          </a:p>
        </p:txBody>
      </p:sp>
      <p:sp>
        <p:nvSpPr>
          <p:cNvPr id="3" name="Date Placeholder 2"/>
          <p:cNvSpPr>
            <a:spLocks noGrp="1"/>
          </p:cNvSpPr>
          <p:nvPr>
            <p:ph type="dt" idx="1"/>
          </p:nvPr>
        </p:nvSpPr>
        <p:spPr>
          <a:xfrm>
            <a:off x="5141913" y="0"/>
            <a:ext cx="3933825" cy="342900"/>
          </a:xfrm>
          <a:prstGeom prst="rect">
            <a:avLst/>
          </a:prstGeom>
        </p:spPr>
        <p:txBody>
          <a:bodyPr vert="horz" lIns="91052" tIns="45526" rIns="91052" bIns="45526" rtlCol="0"/>
          <a:lstStyle>
            <a:lvl1pPr algn="r" fontAlgn="auto" latinLnBrk="0">
              <a:spcBef>
                <a:spcPts val="0"/>
              </a:spcBef>
              <a:spcAft>
                <a:spcPts val="0"/>
              </a:spcAft>
              <a:defRPr lang="fr-FR" sz="1200">
                <a:latin typeface="+mn-lt"/>
              </a:defRPr>
            </a:lvl1pPr>
          </a:lstStyle>
          <a:p>
            <a:pPr>
              <a:defRPr/>
            </a:pPr>
            <a:fld id="{AB54C9DC-A302-4B1E-8601-74E5813B02F9}" type="datetimeFigureOut">
              <a:rPr lang="fr-FR"/>
              <a:pPr>
                <a:defRPr/>
              </a:pPr>
              <a:t>26/10/2021</a:t>
            </a:fld>
            <a:endParaRPr/>
          </a:p>
        </p:txBody>
      </p:sp>
      <p:sp>
        <p:nvSpPr>
          <p:cNvPr id="4" name="Slide Image Placeholder 3"/>
          <p:cNvSpPr>
            <a:spLocks noGrp="1" noRot="1" noChangeAspect="1"/>
          </p:cNvSpPr>
          <p:nvPr>
            <p:ph type="sldImg" idx="2"/>
          </p:nvPr>
        </p:nvSpPr>
        <p:spPr>
          <a:xfrm>
            <a:off x="2824163" y="514350"/>
            <a:ext cx="3429000" cy="2571750"/>
          </a:xfrm>
          <a:prstGeom prst="rect">
            <a:avLst/>
          </a:prstGeom>
          <a:noFill/>
          <a:ln w="12700">
            <a:solidFill>
              <a:prstClr val="black"/>
            </a:solidFill>
          </a:ln>
        </p:spPr>
        <p:txBody>
          <a:bodyPr vert="horz" lIns="91052" tIns="45526" rIns="91052" bIns="45526" rtlCol="0" anchor="ctr"/>
          <a:lstStyle/>
          <a:p>
            <a:pPr lvl="0"/>
            <a:endParaRPr lang="fr-FR" noProof="0"/>
          </a:p>
        </p:txBody>
      </p:sp>
      <p:sp>
        <p:nvSpPr>
          <p:cNvPr id="5" name="Notes Placeholder 4"/>
          <p:cNvSpPr>
            <a:spLocks noGrp="1"/>
          </p:cNvSpPr>
          <p:nvPr>
            <p:ph type="body" sz="quarter" idx="3"/>
          </p:nvPr>
        </p:nvSpPr>
        <p:spPr>
          <a:xfrm>
            <a:off x="908050" y="3257550"/>
            <a:ext cx="7261225" cy="3086100"/>
          </a:xfrm>
          <a:prstGeom prst="rect">
            <a:avLst/>
          </a:prstGeom>
        </p:spPr>
        <p:txBody>
          <a:bodyPr vert="horz" lIns="91052" tIns="45526" rIns="91052" bIns="45526" rtlCol="0"/>
          <a:lstStyle/>
          <a:p>
            <a:pPr lvl="0"/>
            <a:r>
              <a:rPr lang="fr-FR" noProof="0" dirty="0"/>
              <a:t>Modifiez les styles du texte du masque</a:t>
            </a:r>
          </a:p>
          <a:p>
            <a:pPr lvl="1"/>
            <a:r>
              <a:rPr lang="fr-FR" noProof="0" dirty="0"/>
              <a:t>Niveau 2</a:t>
            </a:r>
          </a:p>
          <a:p>
            <a:pPr lvl="2"/>
            <a:r>
              <a:rPr lang="fr-FR" noProof="0" dirty="0"/>
              <a:t>Niveau 3</a:t>
            </a:r>
          </a:p>
          <a:p>
            <a:pPr lvl="3"/>
            <a:r>
              <a:rPr lang="fr-FR" noProof="0" dirty="0"/>
              <a:t>Niveau 4</a:t>
            </a:r>
          </a:p>
          <a:p>
            <a:pPr lvl="4"/>
            <a:r>
              <a:rPr lang="fr-FR" noProof="0" dirty="0"/>
              <a:t>Niveau 5</a:t>
            </a:r>
          </a:p>
        </p:txBody>
      </p:sp>
      <p:sp>
        <p:nvSpPr>
          <p:cNvPr id="6" name="Footer Placeholder 5"/>
          <p:cNvSpPr>
            <a:spLocks noGrp="1"/>
          </p:cNvSpPr>
          <p:nvPr>
            <p:ph type="ftr" sz="quarter" idx="4"/>
          </p:nvPr>
        </p:nvSpPr>
        <p:spPr>
          <a:xfrm>
            <a:off x="0" y="6513513"/>
            <a:ext cx="3933825" cy="342900"/>
          </a:xfrm>
          <a:prstGeom prst="rect">
            <a:avLst/>
          </a:prstGeom>
        </p:spPr>
        <p:txBody>
          <a:bodyPr vert="horz" lIns="91052" tIns="45526" rIns="91052" bIns="45526" rtlCol="0" anchor="b"/>
          <a:lstStyle>
            <a:lvl1pPr algn="l" fontAlgn="auto" latinLnBrk="0">
              <a:spcBef>
                <a:spcPts val="0"/>
              </a:spcBef>
              <a:spcAft>
                <a:spcPts val="0"/>
              </a:spcAft>
              <a:defRPr lang="fr-FR" sz="1200">
                <a:latin typeface="+mn-lt"/>
              </a:defRPr>
            </a:lvl1pPr>
          </a:lstStyle>
          <a:p>
            <a:pPr>
              <a:defRPr/>
            </a:pPr>
            <a:endParaRPr/>
          </a:p>
        </p:txBody>
      </p:sp>
      <p:sp>
        <p:nvSpPr>
          <p:cNvPr id="7" name="Slide Number Placeholder 6"/>
          <p:cNvSpPr>
            <a:spLocks noGrp="1"/>
          </p:cNvSpPr>
          <p:nvPr>
            <p:ph type="sldNum" sz="quarter" idx="5"/>
          </p:nvPr>
        </p:nvSpPr>
        <p:spPr>
          <a:xfrm>
            <a:off x="5141913" y="6513513"/>
            <a:ext cx="3933825" cy="342900"/>
          </a:xfrm>
          <a:prstGeom prst="rect">
            <a:avLst/>
          </a:prstGeom>
        </p:spPr>
        <p:txBody>
          <a:bodyPr vert="horz" lIns="91052" tIns="45526" rIns="91052" bIns="45526" rtlCol="0" anchor="b"/>
          <a:lstStyle>
            <a:lvl1pPr algn="r" fontAlgn="auto" latinLnBrk="0">
              <a:spcBef>
                <a:spcPts val="0"/>
              </a:spcBef>
              <a:spcAft>
                <a:spcPts val="0"/>
              </a:spcAft>
              <a:defRPr lang="fr-FR" sz="1200">
                <a:latin typeface="+mn-lt"/>
              </a:defRPr>
            </a:lvl1pPr>
          </a:lstStyle>
          <a:p>
            <a:pPr>
              <a:defRPr/>
            </a:pPr>
            <a:fld id="{A15C558F-090E-4C3D-ACC0-D2AB9F0FE6B7}" type="slidenum">
              <a:rPr/>
              <a:pPr>
                <a:defRPr/>
              </a:pPr>
              <a:t>‹N°›</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fr-FR" sz="1200" kern="1200">
        <a:solidFill>
          <a:schemeClr val="tx1"/>
        </a:solidFill>
        <a:latin typeface="+mn-lt"/>
        <a:ea typeface="+mn-ea"/>
        <a:cs typeface="+mn-cs"/>
      </a:defRPr>
    </a:lvl1pPr>
    <a:lvl2pPr marL="457200" algn="l" rtl="0" eaLnBrk="0" fontAlgn="base" hangingPunct="0">
      <a:spcBef>
        <a:spcPct val="30000"/>
      </a:spcBef>
      <a:spcAft>
        <a:spcPct val="0"/>
      </a:spcAft>
      <a:defRPr lang="fr-FR" sz="1200" kern="1200">
        <a:solidFill>
          <a:schemeClr val="tx1"/>
        </a:solidFill>
        <a:latin typeface="+mn-lt"/>
        <a:ea typeface="+mn-ea"/>
        <a:cs typeface="+mn-cs"/>
      </a:defRPr>
    </a:lvl2pPr>
    <a:lvl3pPr marL="914400" algn="l" rtl="0" eaLnBrk="0" fontAlgn="base" hangingPunct="0">
      <a:spcBef>
        <a:spcPct val="30000"/>
      </a:spcBef>
      <a:spcAft>
        <a:spcPct val="0"/>
      </a:spcAft>
      <a:defRPr lang="fr-FR" sz="1200" kern="1200">
        <a:solidFill>
          <a:schemeClr val="tx1"/>
        </a:solidFill>
        <a:latin typeface="+mn-lt"/>
        <a:ea typeface="+mn-ea"/>
        <a:cs typeface="+mn-cs"/>
      </a:defRPr>
    </a:lvl3pPr>
    <a:lvl4pPr marL="1371600" algn="l" rtl="0" eaLnBrk="0" fontAlgn="base" hangingPunct="0">
      <a:spcBef>
        <a:spcPct val="30000"/>
      </a:spcBef>
      <a:spcAft>
        <a:spcPct val="0"/>
      </a:spcAft>
      <a:defRPr lang="fr-FR" sz="1200" kern="1200">
        <a:solidFill>
          <a:schemeClr val="tx1"/>
        </a:solidFill>
        <a:latin typeface="+mn-lt"/>
        <a:ea typeface="+mn-ea"/>
        <a:cs typeface="+mn-cs"/>
      </a:defRPr>
    </a:lvl4pPr>
    <a:lvl5pPr marL="1828800" algn="l" rtl="0" eaLnBrk="0" fontAlgn="base" hangingPunct="0">
      <a:spcBef>
        <a:spcPct val="30000"/>
      </a:spcBef>
      <a:spcAft>
        <a:spcPct val="0"/>
      </a:spcAft>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13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p:txBody>
      </p:sp>
      <p:sp>
        <p:nvSpPr>
          <p:cNvPr id="10649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816BC-2FAE-418A-875F-69CF116B0F30}" type="slidenum">
              <a:rPr lang="fr-CA" smtClean="0"/>
              <a:pPr fontAlgn="base">
                <a:spcBef>
                  <a:spcPct val="0"/>
                </a:spcBef>
                <a:spcAft>
                  <a:spcPct val="0"/>
                </a:spcAft>
                <a:defRPr/>
              </a:pPr>
              <a:t>1</a:t>
            </a:fld>
            <a:endParaRPr lang="fr-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2"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9810"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
        <p:nvSpPr>
          <p:cNvPr id="119811" name="Rectangle 3"/>
          <p:cNvSpPr>
            <a:spLocks noChangeArrowheads="1"/>
          </p:cNvSpPr>
          <p:nvPr/>
        </p:nvSpPr>
        <p:spPr bwMode="auto">
          <a:xfrm>
            <a:off x="776288" y="3429000"/>
            <a:ext cx="7524750" cy="2552700"/>
          </a:xfrm>
          <a:prstGeom prst="rect">
            <a:avLst/>
          </a:prstGeom>
          <a:noFill/>
          <a:ln w="9525">
            <a:noFill/>
            <a:miter lim="800000"/>
            <a:headEnd/>
            <a:tailEnd/>
          </a:ln>
        </p:spPr>
        <p:txBody>
          <a:bodyPr lIns="89565" tIns="44783" rIns="89565" bIns="44783">
            <a:spAutoFit/>
          </a:bodyPr>
          <a:lstStyle/>
          <a:p>
            <a:pPr marL="0" lvl="1" algn="just"/>
            <a:r>
              <a:rPr lang="fr-CA" sz="1600">
                <a:latin typeface="Century" pitchFamily="18" charset="0"/>
              </a:rPr>
              <a:t>Les tables de conversion (pondération respective et libellés des compétences en termes usuels - Référence: </a:t>
            </a:r>
            <a:r>
              <a:rPr lang="fr-CA" sz="1600" b="1">
                <a:latin typeface="Century" pitchFamily="18" charset="0"/>
              </a:rPr>
              <a:t>Addenda au Programme de formation de l’école québécoise, Octobre 2008) </a:t>
            </a:r>
            <a:r>
              <a:rPr lang="fr-CA" sz="1600">
                <a:latin typeface="Century" pitchFamily="18" charset="0"/>
              </a:rPr>
              <a:t>sont remplacées par les Cadres d’évaluation</a:t>
            </a:r>
          </a:p>
          <a:p>
            <a:pPr marL="0" lvl="1" algn="just"/>
            <a:endParaRPr lang="fr-CA" sz="1600">
              <a:latin typeface="Century" pitchFamily="18" charset="0"/>
            </a:endParaRPr>
          </a:p>
          <a:p>
            <a:pPr marL="0" lvl="1" algn="just"/>
            <a:r>
              <a:rPr lang="fr-CA" sz="1600">
                <a:latin typeface="Century" pitchFamily="18" charset="0"/>
              </a:rPr>
              <a:t>À cette époque  </a:t>
            </a:r>
            <a:r>
              <a:rPr lang="fr-CA" sz="1600">
                <a:latin typeface="Century" pitchFamily="18" charset="0"/>
                <a:sym typeface="Wingdings" pitchFamily="2" charset="2"/>
              </a:rPr>
              <a:t> </a:t>
            </a:r>
            <a:r>
              <a:rPr lang="fr-CA" sz="1600">
                <a:latin typeface="Century" pitchFamily="18" charset="0"/>
              </a:rPr>
              <a:t>indiquaient le % attribué à chacune des compétences entrées dans GPI pour le calcul du résultat final.</a:t>
            </a:r>
          </a:p>
          <a:p>
            <a:pPr algn="just"/>
            <a:r>
              <a:rPr lang="fr-FR" sz="1600">
                <a:latin typeface="Century" pitchFamily="18" charset="0"/>
              </a:rPr>
              <a:t>ÉPS: 33% - 33% - 34%</a:t>
            </a:r>
          </a:p>
          <a:p>
            <a:pPr algn="just"/>
            <a:endParaRPr lang="fr-FR" sz="1600">
              <a:latin typeface="Century" pitchFamily="18" charset="0"/>
            </a:endParaRPr>
          </a:p>
          <a:p>
            <a:pPr algn="just"/>
            <a:r>
              <a:rPr lang="fr-FR" sz="1600">
                <a:latin typeface="Century" pitchFamily="18" charset="0"/>
              </a:rPr>
              <a:t>Maintenant </a:t>
            </a:r>
            <a:r>
              <a:rPr lang="fr-FR" sz="1600">
                <a:latin typeface="Century" pitchFamily="18" charset="0"/>
                <a:sym typeface="Wingdings" pitchFamily="2" charset="2"/>
              </a:rPr>
              <a:t> 100%</a:t>
            </a:r>
          </a:p>
          <a:p>
            <a:pPr algn="just"/>
            <a:r>
              <a:rPr lang="fr-FR" sz="1600">
                <a:latin typeface="Century" pitchFamily="18" charset="0"/>
                <a:sym typeface="Wingdings" pitchFamily="2" charset="2"/>
              </a:rPr>
              <a:t>Que fait-on?</a:t>
            </a:r>
            <a:endParaRPr lang="fr-CA">
              <a:latin typeface="Calibri" pitchFamily="34" charset="0"/>
            </a:endParaRPr>
          </a:p>
        </p:txBody>
      </p:sp>
      <p:sp>
        <p:nvSpPr>
          <p:cNvPr id="119812" name="Espace réservé des commentaires 4"/>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b="1" dirty="0" smtClean="0"/>
              <a:t>Les enseignants des disciplines pour lesquelles un seul résultat sera inscrit au bulletin, doivent-ils évaluer par compétence?</a:t>
            </a:r>
          </a:p>
          <a:p>
            <a:pPr eaLnBrk="1" hangingPunct="1">
              <a:spcBef>
                <a:spcPct val="0"/>
              </a:spcBef>
            </a:pPr>
            <a:r>
              <a:rPr lang="fr-CA" i="1" dirty="0" smtClean="0"/>
              <a:t>Oui.  Le programme de formation prévoit l’évaluation des connaissances et des compétences (voir doc. ministériel Progression des apprentissages).</a:t>
            </a:r>
          </a:p>
          <a:p>
            <a:pPr eaLnBrk="1" hangingPunct="1">
              <a:spcBef>
                <a:spcPct val="0"/>
              </a:spcBef>
            </a:pPr>
            <a:endParaRPr lang="fr-C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2882"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4146"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
        <p:nvSpPr>
          <p:cNvPr id="4" name="Espace réservé des commentaires 3"/>
          <p:cNvSpPr>
            <a:spLocks noGrp="1"/>
          </p:cNvSpPr>
          <p:nvPr>
            <p:ph type="body" idx="1"/>
          </p:nvPr>
        </p:nvSpPr>
        <p:spPr/>
        <p:txBody>
          <a:bodyPr>
            <a:normAutofit/>
          </a:bodyPr>
          <a:lstStyle/>
          <a:p>
            <a:pPr defTabSz="895655" eaLnBrk="1" fontAlgn="auto" hangingPunct="1">
              <a:spcBef>
                <a:spcPts val="0"/>
              </a:spcBef>
              <a:spcAft>
                <a:spcPts val="0"/>
              </a:spcAft>
              <a:defRPr/>
            </a:pPr>
            <a:r>
              <a:rPr lang="fr-CA" sz="1600" dirty="0" smtClean="0">
                <a:latin typeface="+mj-lt"/>
              </a:rPr>
              <a:t>ex.: exercices, éducatifs, tests</a:t>
            </a:r>
          </a:p>
          <a:p>
            <a:pPr defTabSz="895655" eaLnBrk="1" fontAlgn="auto" hangingPunct="1">
              <a:spcBef>
                <a:spcPts val="0"/>
              </a:spcBef>
              <a:spcAft>
                <a:spcPts val="0"/>
              </a:spcAft>
              <a:defRPr/>
            </a:pPr>
            <a:endParaRPr lang="fr-CA" sz="1600" dirty="0" smtClean="0">
              <a:latin typeface="+mj-lt"/>
            </a:endParaRPr>
          </a:p>
          <a:p>
            <a:pPr defTabSz="895655" eaLnBrk="1" fontAlgn="auto" hangingPunct="1">
              <a:spcBef>
                <a:spcPts val="0"/>
              </a:spcBef>
              <a:spcAft>
                <a:spcPts val="0"/>
              </a:spcAft>
              <a:defRPr/>
            </a:pPr>
            <a:r>
              <a:rPr lang="fr-CA" sz="1600" dirty="0" smtClean="0">
                <a:latin typeface="+mj-lt"/>
              </a:rPr>
              <a:t>Possibilité de faire des « sorties de tâche »</a:t>
            </a:r>
          </a:p>
          <a:p>
            <a:pPr defTabSz="895655" eaLnBrk="1" fontAlgn="auto" hangingPunct="1">
              <a:spcBef>
                <a:spcPts val="0"/>
              </a:spcBef>
              <a:spcAft>
                <a:spcPts val="0"/>
              </a:spcAft>
              <a:defRPr/>
            </a:pPr>
            <a:endParaRPr lang="fr-CA" sz="1600" dirty="0" smtClean="0">
              <a:latin typeface="+mj-lt"/>
            </a:endParaRPr>
          </a:p>
          <a:p>
            <a:pPr defTabSz="895655" eaLnBrk="1" fontAlgn="auto" hangingPunct="1">
              <a:spcBef>
                <a:spcPts val="0"/>
              </a:spcBef>
              <a:spcAft>
                <a:spcPts val="0"/>
              </a:spcAft>
              <a:defRPr/>
            </a:pPr>
            <a:r>
              <a:rPr lang="fr-CA" sz="1600" dirty="0" smtClean="0">
                <a:latin typeface="+mj-lt"/>
              </a:rPr>
              <a:t>Favorise cette observation dans l’action</a:t>
            </a:r>
          </a:p>
          <a:p>
            <a:pPr eaLnBrk="1" fontAlgn="auto" hangingPunct="1">
              <a:spcBef>
                <a:spcPts val="0"/>
              </a:spcBef>
              <a:spcAft>
                <a:spcPts val="0"/>
              </a:spcAft>
              <a:defRPr/>
            </a:pPr>
            <a:endParaRPr lang="fr-CA" sz="1600" dirty="0">
              <a:latin typeface="+mj-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6194"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8242"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34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a:p>
            <a:pPr marL="0" lvl="1" algn="just" eaLnBrk="1" hangingPunct="1">
              <a:spcBef>
                <a:spcPct val="0"/>
              </a:spcBef>
            </a:pPr>
            <a:endParaRPr sz="1600" smtClean="0">
              <a:latin typeface="Century" pitchFamily="18" charset="0"/>
            </a:endParaRPr>
          </a:p>
          <a:p>
            <a:pPr algn="just" eaLnBrk="1" hangingPunct="1">
              <a:spcBef>
                <a:spcPct val="0"/>
              </a:spcBef>
            </a:pPr>
            <a:endParaRPr sz="1600" smtClean="0">
              <a:latin typeface="Century" pitchFamily="18" charset="0"/>
            </a:endParaRPr>
          </a:p>
          <a:p>
            <a:pPr algn="just" eaLnBrk="1" hangingPunct="1">
              <a:spcBef>
                <a:spcPct val="0"/>
              </a:spcBef>
            </a:pPr>
            <a:endParaRPr sz="1600" smtClean="0">
              <a:latin typeface="Century"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a:ln/>
        </p:spPr>
        <p:txBody>
          <a:bodyPr/>
          <a:lstStyle/>
          <a:p>
            <a:pPr algn="just" eaLnBrk="1" fontAlgn="auto" hangingPunct="1">
              <a:spcBef>
                <a:spcPts val="0"/>
              </a:spcBef>
              <a:spcAft>
                <a:spcPts val="0"/>
              </a:spcAft>
              <a:defRPr/>
            </a:pPr>
            <a:r>
              <a:rPr lang="fr-CA" sz="1600" b="1" dirty="0" smtClean="0">
                <a:latin typeface="+mj-lt"/>
              </a:rPr>
              <a:t>Ce qui est une interprétation de la DSFGJ:</a:t>
            </a:r>
          </a:p>
          <a:p>
            <a:pPr algn="just" eaLnBrk="1" fontAlgn="auto" hangingPunct="1">
              <a:spcBef>
                <a:spcPts val="0"/>
              </a:spcBef>
              <a:spcAft>
                <a:spcPts val="0"/>
              </a:spcAft>
              <a:defRPr/>
            </a:pPr>
            <a:r>
              <a:rPr lang="fr-CA" sz="1600" b="1" dirty="0" smtClean="0">
                <a:latin typeface="+mj-lt"/>
              </a:rPr>
              <a:t>Existe-t-il une grande différence entre vérifier l’acquisition des connaissances et évaluer la mobilisation des connaissances?</a:t>
            </a:r>
          </a:p>
          <a:p>
            <a:pPr algn="just" eaLnBrk="1" fontAlgn="auto" hangingPunct="1">
              <a:spcBef>
                <a:spcPts val="0"/>
              </a:spcBef>
              <a:spcAft>
                <a:spcPts val="0"/>
              </a:spcAft>
              <a:defRPr/>
            </a:pPr>
            <a:r>
              <a:rPr lang="fr-CA" sz="1600" i="1" dirty="0" smtClean="0">
                <a:latin typeface="+mj-lt"/>
              </a:rPr>
              <a:t>Oui.</a:t>
            </a:r>
            <a:r>
              <a:rPr lang="fr-CA" sz="1600" dirty="0" smtClean="0">
                <a:latin typeface="+mj-lt"/>
              </a:rPr>
              <a:t> </a:t>
            </a:r>
            <a:r>
              <a:rPr lang="fr-CA" sz="1600" i="1" dirty="0" smtClean="0">
                <a:latin typeface="+mj-lt"/>
              </a:rPr>
              <a:t>Les tâches simples comme les mini-tests, les exercices, etc. permettent de vérifier si la connaissance enseignée est acquise par l’élève.  La mobilisation des connaissances s’évalue lors de tâches complexes lors desquelles l’élève est appelé à faire la démonstration qu’il est en mesure de réinvestir, dans un contexte donné, les connaissances acquises en classe.</a:t>
            </a:r>
            <a:endParaRPr lang="fr-CA" dirty="0" smtClean="0"/>
          </a:p>
          <a:p>
            <a:pPr eaLnBrk="1" fontAlgn="auto" hangingPunct="1">
              <a:spcBef>
                <a:spcPts val="0"/>
              </a:spcBef>
              <a:spcAft>
                <a:spcPts val="0"/>
              </a:spcAft>
              <a:defRPr/>
            </a:pPr>
            <a:r>
              <a:rPr sz="1600" dirty="0" smtClean="0">
                <a:latin typeface="+mj-lt"/>
              </a:rPr>
              <a:t>Le cycle est une période d’apprentissage au cours de laquelle les élèves acquièrent un ensemble de </a:t>
            </a:r>
            <a:r>
              <a:rPr sz="1600" b="1" dirty="0" smtClean="0">
                <a:latin typeface="+mj-lt"/>
              </a:rPr>
              <a:t>connaissances et compétences disciplinaires</a:t>
            </a:r>
            <a:r>
              <a:rPr sz="1600" dirty="0" smtClean="0">
                <a:latin typeface="+mj-lt"/>
              </a:rPr>
              <a:t> leur permettant d’accéder aux apprentissages ultérieurs. </a:t>
            </a:r>
          </a:p>
          <a:p>
            <a:pPr eaLnBrk="1" fontAlgn="auto" hangingPunct="1">
              <a:spcBef>
                <a:spcPts val="0"/>
              </a:spcBef>
              <a:spcAft>
                <a:spcPts val="0"/>
              </a:spcAft>
              <a:defRPr/>
            </a:pPr>
            <a:r>
              <a:rPr sz="1600" dirty="0" smtClean="0">
                <a:latin typeface="+mj-lt"/>
              </a:rPr>
              <a:t>L’évaluation est le processus qui consiste à porter un jugement sur les apprentissages, </a:t>
            </a:r>
            <a:r>
              <a:rPr sz="1600" b="1" dirty="0" smtClean="0">
                <a:latin typeface="+mj-lt"/>
              </a:rPr>
              <a:t>soit des connaissances et des compétences disciplinaires</a:t>
            </a:r>
            <a:r>
              <a:rPr sz="1600" dirty="0" smtClean="0">
                <a:latin typeface="+mj-lt"/>
              </a:rPr>
              <a:t>, à partir de données recueillies, analysées et interprétées, en vue de décisions pédagogiques et, le cas échéant, administratives. </a:t>
            </a:r>
          </a:p>
          <a:p>
            <a:pPr eaLnBrk="1" fontAlgn="auto" hangingPunct="1">
              <a:spcBef>
                <a:spcPts val="0"/>
              </a:spcBef>
              <a:spcAft>
                <a:spcPts val="0"/>
              </a:spcAft>
              <a:defRPr/>
            </a:pPr>
            <a:endParaRP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a:p>
            <a:pPr marL="0" lvl="1" algn="just" eaLnBrk="1" hangingPunct="1">
              <a:spcBef>
                <a:spcPct val="0"/>
              </a:spcBef>
            </a:pPr>
            <a:endParaRPr sz="1600" smtClean="0">
              <a:latin typeface="Century" pitchFamily="18" charset="0"/>
            </a:endParaRPr>
          </a:p>
          <a:p>
            <a:pPr algn="just" eaLnBrk="1" hangingPunct="1">
              <a:spcBef>
                <a:spcPct val="0"/>
              </a:spcBef>
            </a:pPr>
            <a:endParaRPr sz="1600" smtClean="0">
              <a:latin typeface="Century" pitchFamily="18" charset="0"/>
            </a:endParaRPr>
          </a:p>
          <a:p>
            <a:pPr algn="just" eaLnBrk="1" hangingPunct="1">
              <a:spcBef>
                <a:spcPct val="0"/>
              </a:spcBef>
            </a:pPr>
            <a:endParaRPr sz="1600" smtClean="0">
              <a:latin typeface="Century"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95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a:p>
            <a:pPr marL="0" lvl="1" algn="just" eaLnBrk="1" hangingPunct="1">
              <a:spcBef>
                <a:spcPct val="0"/>
              </a:spcBef>
            </a:pPr>
            <a:endParaRPr sz="1600" smtClean="0">
              <a:latin typeface="Century" pitchFamily="18" charset="0"/>
            </a:endParaRPr>
          </a:p>
          <a:p>
            <a:pPr algn="just" eaLnBrk="1" hangingPunct="1">
              <a:spcBef>
                <a:spcPct val="0"/>
              </a:spcBef>
            </a:pPr>
            <a:endParaRPr sz="1600" smtClean="0">
              <a:latin typeface="Century" pitchFamily="18" charset="0"/>
            </a:endParaRPr>
          </a:p>
          <a:p>
            <a:pPr algn="just" eaLnBrk="1" hangingPunct="1">
              <a:spcBef>
                <a:spcPct val="0"/>
              </a:spcBef>
            </a:pPr>
            <a:endParaRPr sz="1600" smtClean="0">
              <a:latin typeface="Century"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eaLnBrk="1" fontAlgn="auto" hangingPunct="1">
              <a:spcBef>
                <a:spcPts val="0"/>
              </a:spcBef>
              <a:spcAft>
                <a:spcPts val="0"/>
              </a:spcAft>
              <a:defRPr/>
            </a:pPr>
            <a:r>
              <a:rPr lang="fr-CA" sz="1600" dirty="0" smtClean="0">
                <a:latin typeface="+mj-lt"/>
              </a:rPr>
              <a:t>Autonomie du prof:  choix des outils d’évaluation</a:t>
            </a:r>
          </a:p>
          <a:p>
            <a:pPr eaLnBrk="1" fontAlgn="auto" hangingPunct="1">
              <a:spcBef>
                <a:spcPts val="0"/>
              </a:spcBef>
              <a:spcAft>
                <a:spcPts val="0"/>
              </a:spcAft>
              <a:defRPr/>
            </a:pPr>
            <a:endParaRPr lang="fr-CA" sz="1600" dirty="0" smtClean="0">
              <a:latin typeface="+mj-lt"/>
            </a:endParaRPr>
          </a:p>
          <a:p>
            <a:pPr eaLnBrk="1" fontAlgn="auto" hangingPunct="1">
              <a:spcBef>
                <a:spcPts val="0"/>
              </a:spcBef>
              <a:spcAft>
                <a:spcPts val="0"/>
              </a:spcAft>
              <a:defRPr/>
            </a:pPr>
            <a:r>
              <a:rPr lang="fr-CA" sz="1600" dirty="0" smtClean="0">
                <a:latin typeface="+mj-lt"/>
              </a:rPr>
              <a:t>Épreuves:  à la CSDM, nous n’en avons pas</a:t>
            </a:r>
          </a:p>
          <a:p>
            <a:pPr eaLnBrk="1" fontAlgn="auto" hangingPunct="1">
              <a:spcBef>
                <a:spcPts val="0"/>
              </a:spcBef>
              <a:spcAft>
                <a:spcPts val="0"/>
              </a:spcAft>
              <a:defRPr/>
            </a:pPr>
            <a:endParaRPr lang="fr-CA" sz="1600" dirty="0" smtClean="0">
              <a:latin typeface="+mj-lt"/>
            </a:endParaRPr>
          </a:p>
          <a:p>
            <a:pPr eaLnBrk="1" fontAlgn="auto" hangingPunct="1">
              <a:spcBef>
                <a:spcPts val="0"/>
              </a:spcBef>
              <a:spcAft>
                <a:spcPts val="0"/>
              </a:spcAft>
              <a:defRPr/>
            </a:pPr>
            <a:r>
              <a:rPr lang="fr-CA" sz="1600" dirty="0" smtClean="0">
                <a:latin typeface="+mj-lt"/>
              </a:rPr>
              <a:t>Planification globale</a:t>
            </a:r>
          </a:p>
          <a:p>
            <a:pPr eaLnBrk="1" fontAlgn="auto" hangingPunct="1">
              <a:spcBef>
                <a:spcPts val="0"/>
              </a:spcBef>
              <a:spcAft>
                <a:spcPts val="0"/>
              </a:spcAft>
              <a:defRPr/>
            </a:pPr>
            <a:endParaRPr lang="fr-CA" sz="1600" dirty="0" smtClean="0">
              <a:latin typeface="+mj-lt"/>
            </a:endParaRPr>
          </a:p>
          <a:p>
            <a:pPr eaLnBrk="1" fontAlgn="auto" hangingPunct="1">
              <a:spcBef>
                <a:spcPts val="0"/>
              </a:spcBef>
              <a:spcAft>
                <a:spcPts val="0"/>
              </a:spcAft>
              <a:defRPr/>
            </a:pPr>
            <a:r>
              <a:rPr lang="fr-CA" sz="1600" b="1" dirty="0" smtClean="0">
                <a:latin typeface="+mj-lt"/>
              </a:rPr>
              <a:t>L’enseignant peut-il choisir ses outils d’évaluation?</a:t>
            </a:r>
          </a:p>
          <a:p>
            <a:pPr eaLnBrk="1" fontAlgn="auto" hangingPunct="1">
              <a:spcBef>
                <a:spcPts val="0"/>
              </a:spcBef>
              <a:spcAft>
                <a:spcPts val="0"/>
              </a:spcAft>
              <a:defRPr/>
            </a:pPr>
            <a:r>
              <a:rPr lang="fr-CA" sz="1600" dirty="0" smtClean="0">
                <a:latin typeface="+mj-lt"/>
              </a:rPr>
              <a:t>Oui.  L’enseignant peut choisir les outils d’évaluation toutefois il se doit de choisir des outils lui permettant de vérifier l’acquisition des connaissances et la mobilisation des connaissances.  Il en va de même pour sa planification et pour sa consignation des résultats.</a:t>
            </a:r>
          </a:p>
          <a:p>
            <a:pPr eaLnBrk="1" fontAlgn="auto" hangingPunct="1">
              <a:spcBef>
                <a:spcPts val="0"/>
              </a:spcBef>
              <a:spcAft>
                <a:spcPts val="0"/>
              </a:spcAft>
              <a:defRPr/>
            </a:pPr>
            <a:endParaRPr lang="fr-CA" sz="1600" dirty="0" smtClean="0">
              <a:latin typeface="+mj-lt"/>
            </a:endParaRPr>
          </a:p>
          <a:p>
            <a:pPr eaLnBrk="1" fontAlgn="auto" hangingPunct="1">
              <a:spcBef>
                <a:spcPts val="0"/>
              </a:spcBef>
              <a:spcAft>
                <a:spcPts val="0"/>
              </a:spcAft>
              <a:defRPr/>
            </a:pPr>
            <a:endParaRPr lang="fr-CA" sz="1600" dirty="0">
              <a:latin typeface="+mj-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36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dirty="0" smtClean="0"/>
              <a:t>La flèche aller-retour : elle indique surtout que l'évaluation des connaissances</a:t>
            </a:r>
            <a:r>
              <a:rPr lang="fr-CA" b="1" dirty="0" smtClean="0"/>
              <a:t> n'est pas</a:t>
            </a:r>
            <a:r>
              <a:rPr lang="fr-CA" dirty="0" smtClean="0"/>
              <a:t> réalisée de manière séquentielle (d'abord la maîtrise, ensuite la mobilisation)</a:t>
            </a:r>
            <a:endParaRP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5714" name="Espace réservé des commentaires 3"/>
          <p:cNvSpPr>
            <a:spLocks noGrp="1"/>
          </p:cNvSpPr>
          <p:nvPr/>
        </p:nvSpPr>
        <p:spPr bwMode="auto">
          <a:xfrm>
            <a:off x="1208088" y="3257550"/>
            <a:ext cx="6661150" cy="3084513"/>
          </a:xfrm>
          <a:prstGeom prst="rect">
            <a:avLst/>
          </a:prstGeom>
          <a:noFill/>
          <a:ln w="9525">
            <a:noFill/>
            <a:miter lim="800000"/>
            <a:headEnd/>
            <a:tailEnd/>
          </a:ln>
        </p:spPr>
        <p:txBody>
          <a:bodyPr lIns="91035" tIns="45517" rIns="91035" bIns="45517"/>
          <a:lstStyle/>
          <a:p>
            <a:pPr eaLnBrk="0" hangingPunct="0">
              <a:spcBef>
                <a:spcPct val="30000"/>
              </a:spcBef>
            </a:pPr>
            <a:endParaRPr lang="fr-CA"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lang="en-US"/>
              <a:t>Cliquez pour modifier les styles du texte du masque</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lvl="0"/>
            <a:endParaRPr/>
          </a:p>
        </p:txBody>
      </p:sp>
      <p:sp>
        <p:nvSpPr>
          <p:cNvPr id="10" name="Date Placeholder 3"/>
          <p:cNvSpPr>
            <a:spLocks noGrp="1"/>
          </p:cNvSpPr>
          <p:nvPr>
            <p:ph type="dt" sz="half" idx="15"/>
          </p:nvPr>
        </p:nvSpPr>
        <p:spPr/>
        <p:txBody>
          <a:bodyPr/>
          <a:lstStyle>
            <a:lvl1pPr eaLnBrk="1" latinLnBrk="0" hangingPunct="1">
              <a:defRPr kumimoji="0" lang="fr-FR">
                <a:solidFill>
                  <a:schemeClr val="bg1"/>
                </a:solidFill>
              </a:defRPr>
            </a:lvl1pPr>
          </a:lstStyle>
          <a:p>
            <a:pPr>
              <a:defRPr/>
            </a:pPr>
            <a:fld id="{B6661E48-E388-4DC7-8726-985E68B3A1C6}" type="datetimeFigureOut">
              <a:rPr lang="fr-FR"/>
              <a:pPr>
                <a:defRPr/>
              </a:pPr>
              <a:t>26/10/2021</a:t>
            </a:fld>
            <a:endParaRPr/>
          </a:p>
        </p:txBody>
      </p:sp>
      <p:sp>
        <p:nvSpPr>
          <p:cNvPr id="11" name="Footer Placeholder 4"/>
          <p:cNvSpPr>
            <a:spLocks noGrp="1"/>
          </p:cNvSpPr>
          <p:nvPr>
            <p:ph type="ftr" sz="quarter" idx="16"/>
          </p:nvPr>
        </p:nvSpPr>
        <p:spPr/>
        <p:txBody>
          <a:bodyPr/>
          <a:lstStyle>
            <a:lvl1pPr eaLnBrk="1" latinLnBrk="0" hangingPunct="1">
              <a:defRPr kumimoji="0" lang="fr-FR">
                <a:solidFill>
                  <a:schemeClr val="bg1"/>
                </a:solidFill>
              </a:defRPr>
            </a:lvl1pPr>
          </a:lstStyle>
          <a:p>
            <a:pPr>
              <a:defRPr/>
            </a:pPr>
            <a:endParaRPr/>
          </a:p>
        </p:txBody>
      </p:sp>
      <p:sp>
        <p:nvSpPr>
          <p:cNvPr id="12" name="Slide Number Placeholder 5"/>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15FF4375-96EE-4B63-8E8D-25E6F42C2EE3}" type="slidenum">
              <a:rPr/>
              <a:pPr>
                <a:defRPr/>
              </a:pPr>
              <a:t>‹N°›</a:t>
            </a:fl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lvl="0"/>
            <a:endParaRPr lang="fr-FR" noProof="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endParaRPr/>
          </a:p>
        </p:txBody>
      </p:sp>
      <p:sp>
        <p:nvSpPr>
          <p:cNvPr id="6" name="Date Placeholder 4"/>
          <p:cNvSpPr>
            <a:spLocks noGrp="1"/>
          </p:cNvSpPr>
          <p:nvPr>
            <p:ph type="dt" sz="half" idx="10"/>
          </p:nvPr>
        </p:nvSpPr>
        <p:spPr/>
        <p:txBody>
          <a:bodyPr/>
          <a:lstStyle>
            <a:lvl1pPr eaLnBrk="1" latinLnBrk="0" hangingPunct="1">
              <a:defRPr kumimoji="0" lang="fr-FR">
                <a:solidFill>
                  <a:schemeClr val="bg1"/>
                </a:solidFill>
              </a:defRPr>
            </a:lvl1pPr>
          </a:lstStyle>
          <a:p>
            <a:pPr>
              <a:defRPr/>
            </a:pPr>
            <a:fld id="{6CD4C372-9B5D-421B-877F-F923718FA0CE}" type="datetimeFigureOut">
              <a:rPr lang="fr-FR"/>
              <a:pPr>
                <a:defRPr/>
              </a:pPr>
              <a:t>26/10/2021</a:t>
            </a:fld>
            <a:endParaRPr/>
          </a:p>
        </p:txBody>
      </p:sp>
      <p:sp>
        <p:nvSpPr>
          <p:cNvPr id="7"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pPr>
              <a:defRPr/>
            </a:pPr>
            <a:endParaRPr/>
          </a:p>
        </p:txBody>
      </p:sp>
      <p:sp>
        <p:nvSpPr>
          <p:cNvPr id="8"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B82C88B4-D2BD-45AA-86DB-A38E1DF933F3}" type="slidenum">
              <a:rPr/>
              <a:pPr>
                <a:defRPr/>
              </a:pPr>
              <a:t>‹N°›</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endParaRPr/>
          </a:p>
          <a:p>
            <a:pPr lvl="1"/>
            <a:endParaRPr/>
          </a:p>
          <a:p>
            <a:pPr lvl="2"/>
            <a:endParaRPr/>
          </a:p>
          <a:p>
            <a:pPr lvl="3"/>
            <a:endParaRPr/>
          </a:p>
          <a:p>
            <a:pPr lvl="4"/>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lang="en-US"/>
              <a:t>Cliquez pour modifier le style du titre</a:t>
            </a:r>
            <a:endParaRPr lang="fr-FR"/>
          </a:p>
        </p:txBody>
      </p:sp>
      <p:sp>
        <p:nvSpPr>
          <p:cNvPr id="4" name="Date Placeholder 3"/>
          <p:cNvSpPr>
            <a:spLocks noGrp="1"/>
          </p:cNvSpPr>
          <p:nvPr>
            <p:ph type="dt" sz="half" idx="10"/>
          </p:nvPr>
        </p:nvSpPr>
        <p:spPr/>
        <p:txBody>
          <a:bodyPr/>
          <a:lstStyle>
            <a:lvl1pPr>
              <a:defRPr/>
            </a:lvl1pPr>
          </a:lstStyle>
          <a:p>
            <a:pPr>
              <a:defRPr/>
            </a:pPr>
            <a:fld id="{36F41B83-66EA-471B-8129-DD071BA23BF9}" type="datetimeFigureOut">
              <a:rPr lang="fr-FR"/>
              <a:pPr>
                <a:defRPr/>
              </a:pPr>
              <a:t>26/10/2021</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DF24F572-5EAA-480E-9B9B-4AD206A0337E}"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endParaRPr/>
          </a:p>
          <a:p>
            <a:pPr lvl="1"/>
            <a:endParaRPr/>
          </a:p>
          <a:p>
            <a:pPr lvl="2"/>
            <a:endParaRPr/>
          </a:p>
          <a:p>
            <a:pPr lvl="3"/>
            <a:endParaRPr/>
          </a:p>
          <a:p>
            <a:pPr lvl="4"/>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fld id="{E21131D7-5CE9-4B36-A5F4-3FAA11BE4E64}" type="datetimeFigureOut">
              <a:rPr lang="fr-FR"/>
              <a:pPr>
                <a:defRPr/>
              </a:pPr>
              <a:t>26/10/2021</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B8C69D78-8088-403E-97C2-6C539763A07C}"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lang="en-US"/>
              <a:t>Cliquez pour modifier les styles du texte du masque</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lvl="0"/>
            <a:endParaRPr/>
          </a:p>
        </p:txBody>
      </p:sp>
      <p:sp>
        <p:nvSpPr>
          <p:cNvPr id="10" name="Date Placeholder 3"/>
          <p:cNvSpPr>
            <a:spLocks noGrp="1"/>
          </p:cNvSpPr>
          <p:nvPr>
            <p:ph type="dt" sz="half" idx="15"/>
          </p:nvPr>
        </p:nvSpPr>
        <p:spPr/>
        <p:txBody>
          <a:bodyPr/>
          <a:lstStyle>
            <a:lvl1pPr eaLnBrk="1" latinLnBrk="0" hangingPunct="1">
              <a:defRPr kumimoji="0" lang="fr-FR">
                <a:solidFill>
                  <a:prstClr val="white"/>
                </a:solidFill>
              </a:defRPr>
            </a:lvl1pPr>
          </a:lstStyle>
          <a:p>
            <a:pPr>
              <a:defRPr/>
            </a:pPr>
            <a:fld id="{62865B40-D2C3-4D6E-AC68-3866E7A6DA2F}" type="datetimeFigureOut">
              <a:rPr lang="fr-FR"/>
              <a:pPr>
                <a:defRPr/>
              </a:pPr>
              <a:t>26/10/2021</a:t>
            </a:fld>
            <a:endParaRPr/>
          </a:p>
        </p:txBody>
      </p:sp>
      <p:sp>
        <p:nvSpPr>
          <p:cNvPr id="11" name="Footer Placeholder 4"/>
          <p:cNvSpPr>
            <a:spLocks noGrp="1"/>
          </p:cNvSpPr>
          <p:nvPr>
            <p:ph type="ftr" sz="quarter" idx="16"/>
          </p:nvPr>
        </p:nvSpPr>
        <p:spPr/>
        <p:txBody>
          <a:bodyPr/>
          <a:lstStyle>
            <a:lvl1pPr eaLnBrk="1" latinLnBrk="0" hangingPunct="1">
              <a:defRPr kumimoji="0" lang="fr-FR">
                <a:solidFill>
                  <a:prstClr val="white"/>
                </a:solidFill>
              </a:defRPr>
            </a:lvl1pPr>
          </a:lstStyle>
          <a:p>
            <a:pPr>
              <a:defRPr/>
            </a:pPr>
            <a:endParaRPr/>
          </a:p>
        </p:txBody>
      </p:sp>
      <p:sp>
        <p:nvSpPr>
          <p:cNvPr id="12" name="Slide Number Placeholder 5"/>
          <p:cNvSpPr>
            <a:spLocks noGrp="1"/>
          </p:cNvSpPr>
          <p:nvPr>
            <p:ph type="sldNum" sz="quarter" idx="17"/>
          </p:nvPr>
        </p:nvSpPr>
        <p:spPr/>
        <p:txBody>
          <a:bodyPr/>
          <a:lstStyle>
            <a:lvl1pPr eaLnBrk="1" latinLnBrk="0" hangingPunct="1">
              <a:defRPr kumimoji="0" lang="fr-FR">
                <a:solidFill>
                  <a:prstClr val="white"/>
                </a:solidFill>
              </a:defRPr>
            </a:lvl1pPr>
          </a:lstStyle>
          <a:p>
            <a:pPr>
              <a:defRPr/>
            </a:pPr>
            <a:fld id="{37ACD68D-7F49-4E17-A5C1-984894F418C9}" type="slidenum">
              <a:rPr/>
              <a:pPr>
                <a:defRPr/>
              </a:pPr>
              <a:t>‹N°›</a:t>
            </a:fl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prstClr val="white"/>
                </a:solidFill>
              </a:rPr>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prstClr val="white"/>
                </a:solidFill>
              </a:rPr>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fr-FR" sz="3000" b="1" cap="all"/>
            </a:lvl1pPr>
          </a:lstStyle>
          <a:p>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a:endParaRPr/>
          </a:p>
        </p:txBody>
      </p:sp>
      <p:sp>
        <p:nvSpPr>
          <p:cNvPr id="7" name="Footer Placeholder 4"/>
          <p:cNvSpPr>
            <a:spLocks noGrp="1"/>
          </p:cNvSpPr>
          <p:nvPr>
            <p:ph type="ftr" sz="quarter" idx="10"/>
          </p:nvPr>
        </p:nvSpPr>
        <p:spPr/>
        <p:txBody>
          <a:bodyPr/>
          <a:lstStyle>
            <a:lvl1pPr eaLnBrk="1" latinLnBrk="0" hangingPunct="1">
              <a:defRPr kumimoji="0" lang="fr-FR">
                <a:solidFill>
                  <a:srgbClr val="262626">
                    <a:lumMod val="85000"/>
                    <a:lumOff val="15000"/>
                  </a:srgbClr>
                </a:solidFill>
              </a:defRPr>
            </a:lvl1pPr>
          </a:lstStyle>
          <a:p>
            <a:pPr>
              <a:defRPr/>
            </a:pPr>
            <a:endParaRPr/>
          </a:p>
        </p:txBody>
      </p:sp>
      <p:sp>
        <p:nvSpPr>
          <p:cNvPr id="8" name="Slide Number Placeholder 5"/>
          <p:cNvSpPr>
            <a:spLocks noGrp="1"/>
          </p:cNvSpPr>
          <p:nvPr>
            <p:ph type="sldNum" sz="quarter" idx="11"/>
          </p:nvPr>
        </p:nvSpPr>
        <p:spPr/>
        <p:txBody>
          <a:bodyPr/>
          <a:lstStyle>
            <a:lvl1pPr eaLnBrk="1" latinLnBrk="0" hangingPunct="1">
              <a:defRPr kumimoji="0" lang="fr-FR">
                <a:solidFill>
                  <a:srgbClr val="262626">
                    <a:lumMod val="85000"/>
                    <a:lumOff val="15000"/>
                  </a:srgbClr>
                </a:solidFill>
              </a:defRPr>
            </a:lvl1pPr>
          </a:lstStyle>
          <a:p>
            <a:pPr>
              <a:defRPr/>
            </a:pPr>
            <a:fld id="{34F91993-9CC6-432A-AAE3-43B07DE93CA1}" type="slidenum">
              <a:rPr/>
              <a:pPr>
                <a:defRPr/>
              </a:pPr>
              <a:t>‹N°›</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fr-FR" sz="3000" b="0">
                <a:solidFill>
                  <a:schemeClr val="tx1">
                    <a:lumMod val="85000"/>
                    <a:lumOff val="15000"/>
                  </a:schemeClr>
                </a:solidFill>
              </a:defRPr>
            </a:lvl1pPr>
          </a:lstStyle>
          <a:p>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endParaRPr dirty="0"/>
          </a:p>
          <a:p>
            <a:pPr lvl="1"/>
            <a:endParaRPr dirty="0"/>
          </a:p>
          <a:p>
            <a:pPr lvl="2"/>
            <a:endParaRPr dirty="0"/>
          </a:p>
          <a:p>
            <a:pPr lvl="3"/>
            <a:endParaRPr dirty="0"/>
          </a:p>
          <a:p>
            <a:pPr lvl="4"/>
            <a:endParaRPr dirty="0"/>
          </a:p>
        </p:txBody>
      </p:sp>
      <p:sp>
        <p:nvSpPr>
          <p:cNvPr id="5" name="Date Placeholder 3"/>
          <p:cNvSpPr>
            <a:spLocks noGrp="1"/>
          </p:cNvSpPr>
          <p:nvPr>
            <p:ph type="dt" sz="half" idx="10"/>
          </p:nvPr>
        </p:nvSpPr>
        <p:spPr/>
        <p:txBody>
          <a:bodyPr/>
          <a:lstStyle>
            <a:lvl1pPr eaLnBrk="1" latinLnBrk="0" hangingPunct="1">
              <a:defRPr kumimoji="0" lang="fr-FR">
                <a:solidFill>
                  <a:srgbClr val="262626">
                    <a:lumMod val="85000"/>
                    <a:lumOff val="15000"/>
                  </a:srgbClr>
                </a:solidFill>
              </a:defRPr>
            </a:lvl1pPr>
          </a:lstStyle>
          <a:p>
            <a:pPr>
              <a:defRPr/>
            </a:pPr>
            <a:fld id="{F03A2FD6-0B1C-431B-AB93-E5A589DF7579}" type="datetimeFigureOut">
              <a:rPr lang="fr-FR"/>
              <a:pPr>
                <a:defRPr/>
              </a:pPr>
              <a:t>26/10/2021</a:t>
            </a:fld>
            <a:endParaRPr/>
          </a:p>
        </p:txBody>
      </p:sp>
      <p:sp>
        <p:nvSpPr>
          <p:cNvPr id="6" name="Footer Placeholder 4"/>
          <p:cNvSpPr>
            <a:spLocks noGrp="1"/>
          </p:cNvSpPr>
          <p:nvPr>
            <p:ph type="ftr" sz="quarter" idx="11"/>
          </p:nvPr>
        </p:nvSpPr>
        <p:spPr/>
        <p:txBody>
          <a:bodyPr/>
          <a:lstStyle>
            <a:lvl1pPr eaLnBrk="1" latinLnBrk="0" hangingPunct="1">
              <a:defRPr kumimoji="0" lang="fr-FR">
                <a:solidFill>
                  <a:srgbClr val="262626">
                    <a:lumMod val="85000"/>
                    <a:lumOff val="15000"/>
                  </a:srgbClr>
                </a:solidFill>
              </a:defRPr>
            </a:lvl1pPr>
          </a:lstStyle>
          <a:p>
            <a:pPr>
              <a:defRPr/>
            </a:pPr>
            <a:endParaRPr/>
          </a:p>
        </p:txBody>
      </p:sp>
      <p:sp>
        <p:nvSpPr>
          <p:cNvPr id="7" name="Slide Number Placeholder 5"/>
          <p:cNvSpPr>
            <a:spLocks noGrp="1"/>
          </p:cNvSpPr>
          <p:nvPr>
            <p:ph type="sldNum" sz="quarter" idx="12"/>
          </p:nvPr>
        </p:nvSpPr>
        <p:spPr/>
        <p:txBody>
          <a:bodyPr/>
          <a:lstStyle>
            <a:lvl1pPr eaLnBrk="1" latinLnBrk="0" hangingPunct="1">
              <a:defRPr kumimoji="0" lang="fr-FR">
                <a:solidFill>
                  <a:srgbClr val="262626">
                    <a:lumMod val="85000"/>
                    <a:lumOff val="15000"/>
                  </a:srgbClr>
                </a:solidFill>
              </a:defRPr>
            </a:lvl1pPr>
          </a:lstStyle>
          <a:p>
            <a:pPr>
              <a:defRPr/>
            </a:pPr>
            <a:fld id="{5C93B05C-2E31-4B30-A8D5-4F6213EADF22}" type="slidenum">
              <a:rPr/>
              <a:pPr>
                <a:defRPr/>
              </a:pPr>
              <a:t>‹N°›</a:t>
            </a:fld>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endParaRPr/>
          </a:p>
          <a:p>
            <a:pPr lvl="1"/>
            <a:endParaRPr/>
          </a:p>
          <a:p>
            <a:pPr lvl="2"/>
            <a:endParaRPr/>
          </a:p>
          <a:p>
            <a:pPr lvl="3"/>
            <a:endParaRPr/>
          </a:p>
          <a:p>
            <a:pPr lvl="4"/>
            <a:endParaRPr/>
          </a:p>
        </p:txBody>
      </p:sp>
      <p:sp>
        <p:nvSpPr>
          <p:cNvPr id="4" name="Date Placeholder 2"/>
          <p:cNvSpPr>
            <a:spLocks noGrp="1"/>
          </p:cNvSpPr>
          <p:nvPr>
            <p:ph type="dt" sz="half" idx="10"/>
          </p:nvPr>
        </p:nvSpPr>
        <p:spPr/>
        <p:txBody>
          <a:bodyPr/>
          <a:lstStyle>
            <a:lvl1pPr eaLnBrk="1" latinLnBrk="0" hangingPunct="1">
              <a:defRPr kumimoji="0" lang="fr-FR">
                <a:solidFill>
                  <a:srgbClr val="262626">
                    <a:lumMod val="85000"/>
                    <a:lumOff val="15000"/>
                  </a:srgbClr>
                </a:solidFill>
              </a:defRPr>
            </a:lvl1pPr>
          </a:lstStyle>
          <a:p>
            <a:pPr>
              <a:defRPr/>
            </a:pPr>
            <a:fld id="{65A6EDEE-43F5-4A96-A4CB-74780ED5CBC0}" type="datetimeFigureOut">
              <a:rPr lang="fr-FR"/>
              <a:pPr>
                <a:defRPr/>
              </a:pPr>
              <a:t>26/10/2021</a:t>
            </a:fld>
            <a:endParaRPr/>
          </a:p>
        </p:txBody>
      </p:sp>
      <p:sp>
        <p:nvSpPr>
          <p:cNvPr id="5" name="Footer Placeholder 3"/>
          <p:cNvSpPr>
            <a:spLocks noGrp="1"/>
          </p:cNvSpPr>
          <p:nvPr>
            <p:ph type="ftr" sz="quarter" idx="11"/>
          </p:nvPr>
        </p:nvSpPr>
        <p:spPr/>
        <p:txBody>
          <a:bodyPr/>
          <a:lstStyle>
            <a:lvl1pPr eaLnBrk="1" latinLnBrk="0" hangingPunct="1">
              <a:defRPr kumimoji="0" lang="fr-FR">
                <a:solidFill>
                  <a:srgbClr val="262626">
                    <a:lumMod val="85000"/>
                    <a:lumOff val="15000"/>
                  </a:srgbClr>
                </a:solidFill>
              </a:defRPr>
            </a:lvl1pPr>
          </a:lstStyle>
          <a:p>
            <a:pPr>
              <a:defRPr/>
            </a:pPr>
            <a:endParaRPr/>
          </a:p>
        </p:txBody>
      </p:sp>
      <p:sp>
        <p:nvSpPr>
          <p:cNvPr id="7" name="Slide Number Placeholder 4"/>
          <p:cNvSpPr>
            <a:spLocks noGrp="1"/>
          </p:cNvSpPr>
          <p:nvPr>
            <p:ph type="sldNum" sz="quarter" idx="12"/>
          </p:nvPr>
        </p:nvSpPr>
        <p:spPr/>
        <p:txBody>
          <a:bodyPr/>
          <a:lstStyle>
            <a:lvl1pPr eaLnBrk="1" latinLnBrk="0" hangingPunct="1">
              <a:defRPr kumimoji="0" lang="fr-FR">
                <a:solidFill>
                  <a:srgbClr val="262626">
                    <a:lumMod val="85000"/>
                    <a:lumOff val="15000"/>
                  </a:srgbClr>
                </a:solidFill>
              </a:defRPr>
            </a:lvl1pPr>
          </a:lstStyle>
          <a:p>
            <a:pPr>
              <a:defRPr/>
            </a:pPr>
            <a:fld id="{32EE2332-BF8B-4D16-BCDE-1CBA99C3F00E}"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endParaRPr/>
          </a:p>
          <a:p>
            <a:pPr lvl="1"/>
            <a:endParaRPr/>
          </a:p>
          <a:p>
            <a:pPr lvl="2"/>
            <a:endParaRPr/>
          </a:p>
          <a:p>
            <a:pPr lvl="3"/>
            <a:endParaRPr/>
          </a:p>
          <a:p>
            <a:pPr lvl="4"/>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endParaRPr/>
          </a:p>
          <a:p>
            <a:pPr lvl="1"/>
            <a:endParaRPr/>
          </a:p>
          <a:p>
            <a:pPr lvl="2"/>
            <a:endParaRPr/>
          </a:p>
          <a:p>
            <a:pPr lvl="3"/>
            <a:endParaRPr/>
          </a:p>
          <a:p>
            <a:pPr lvl="4"/>
            <a:endParaRPr/>
          </a:p>
        </p:txBody>
      </p:sp>
      <p:sp>
        <p:nvSpPr>
          <p:cNvPr id="5" name="Date Placeholder 4"/>
          <p:cNvSpPr>
            <a:spLocks noGrp="1"/>
          </p:cNvSpPr>
          <p:nvPr>
            <p:ph type="dt" sz="half" idx="10"/>
          </p:nvPr>
        </p:nvSpPr>
        <p:spPr/>
        <p:txBody>
          <a:bodyPr/>
          <a:lstStyle>
            <a:lvl1pPr>
              <a:defRPr/>
            </a:lvl1pPr>
          </a:lstStyle>
          <a:p>
            <a:pPr>
              <a:defRPr/>
            </a:pPr>
            <a:fld id="{5B83DB18-2E1B-4EE6-9068-DA55DF1FCCCD}" type="datetimeFigureOut">
              <a:rPr lang="fr-FR"/>
              <a:pPr>
                <a:defRPr/>
              </a:pPr>
              <a:t>26/10/2021</a:t>
            </a:fld>
            <a:endParaRPr/>
          </a:p>
        </p:txBody>
      </p:sp>
      <p:sp>
        <p:nvSpPr>
          <p:cNvPr id="6" name="Footer Placeholder 5"/>
          <p:cNvSpPr>
            <a:spLocks noGrp="1"/>
          </p:cNvSpPr>
          <p:nvPr>
            <p:ph type="ftr" sz="quarter" idx="11"/>
          </p:nvPr>
        </p:nvSpPr>
        <p:spPr/>
        <p:txBody>
          <a:bodyPr/>
          <a:lstStyle>
            <a:lvl1pPr>
              <a:defRPr/>
            </a:lvl1pPr>
          </a:lstStyle>
          <a:p>
            <a:pPr>
              <a:defRPr/>
            </a:pPr>
            <a:endParaRPr/>
          </a:p>
        </p:txBody>
      </p:sp>
      <p:sp>
        <p:nvSpPr>
          <p:cNvPr id="7" name="Slide Number Placeholder 6"/>
          <p:cNvSpPr>
            <a:spLocks noGrp="1"/>
          </p:cNvSpPr>
          <p:nvPr>
            <p:ph type="sldNum" sz="quarter" idx="12"/>
          </p:nvPr>
        </p:nvSpPr>
        <p:spPr/>
        <p:txBody>
          <a:bodyPr/>
          <a:lstStyle>
            <a:lvl1pPr>
              <a:defRPr/>
            </a:lvl1pPr>
          </a:lstStyle>
          <a:p>
            <a:pPr>
              <a:defRPr/>
            </a:pPr>
            <a:fld id="{77E20DB0-5C56-4D07-8AB7-1FC48F5E7CA5}"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endParaRPr/>
          </a:p>
        </p:txBody>
      </p:sp>
      <p:sp>
        <p:nvSpPr>
          <p:cNvPr id="4" name="Date Placeholder 2"/>
          <p:cNvSpPr>
            <a:spLocks noGrp="1"/>
          </p:cNvSpPr>
          <p:nvPr>
            <p:ph type="dt" sz="half" idx="10"/>
          </p:nvPr>
        </p:nvSpPr>
        <p:spPr/>
        <p:txBody>
          <a:bodyPr/>
          <a:lstStyle>
            <a:lvl1pPr eaLnBrk="1" latinLnBrk="0" hangingPunct="1">
              <a:defRPr kumimoji="0" lang="fr-FR">
                <a:solidFill>
                  <a:prstClr val="white"/>
                </a:solidFill>
              </a:defRPr>
            </a:lvl1pPr>
          </a:lstStyle>
          <a:p>
            <a:pPr>
              <a:defRPr/>
            </a:pPr>
            <a:fld id="{4AC214D0-A044-4D79-80A5-12F2B0BA57A2}" type="datetimeFigureOut">
              <a:rPr lang="fr-FR"/>
              <a:pPr>
                <a:defRPr/>
              </a:pPr>
              <a:t>26/10/2021</a:t>
            </a:fld>
            <a:endParaRPr/>
          </a:p>
        </p:txBody>
      </p:sp>
      <p:sp>
        <p:nvSpPr>
          <p:cNvPr id="5" name="Footer Placeholder 3"/>
          <p:cNvSpPr>
            <a:spLocks noGrp="1"/>
          </p:cNvSpPr>
          <p:nvPr>
            <p:ph type="ftr" sz="quarter" idx="11"/>
          </p:nvPr>
        </p:nvSpPr>
        <p:spPr/>
        <p:txBody>
          <a:bodyPr/>
          <a:lstStyle>
            <a:lvl1pPr eaLnBrk="1" latinLnBrk="0" hangingPunct="1">
              <a:defRPr kumimoji="0" lang="fr-FR">
                <a:solidFill>
                  <a:prstClr val="white"/>
                </a:solidFill>
              </a:defRPr>
            </a:lvl1pPr>
          </a:lstStyle>
          <a:p>
            <a:pPr>
              <a:defRPr/>
            </a:pPr>
            <a:endParaRPr/>
          </a:p>
        </p:txBody>
      </p:sp>
      <p:sp>
        <p:nvSpPr>
          <p:cNvPr id="6" name="Slide Number Placeholder 4"/>
          <p:cNvSpPr>
            <a:spLocks noGrp="1"/>
          </p:cNvSpPr>
          <p:nvPr>
            <p:ph type="sldNum" sz="quarter" idx="12"/>
          </p:nvPr>
        </p:nvSpPr>
        <p:spPr/>
        <p:txBody>
          <a:bodyPr/>
          <a:lstStyle>
            <a:lvl1pPr eaLnBrk="1" latinLnBrk="0" hangingPunct="1">
              <a:defRPr kumimoji="0" lang="fr-FR">
                <a:solidFill>
                  <a:prstClr val="white"/>
                </a:solidFill>
              </a:defRPr>
            </a:lvl1pPr>
          </a:lstStyle>
          <a:p>
            <a:pPr>
              <a:defRPr/>
            </a:pPr>
            <a:fld id="{0C885F67-74CF-4828-964D-C7B2F460698F}" type="slidenum">
              <a:rPr/>
              <a:pPr>
                <a:defRPr/>
              </a:pPr>
              <a:t>‹N°›</a:t>
            </a:fl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Cliquez pour modifier le style du titre</a:t>
            </a:r>
            <a:endParaRPr lang="fr-F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a:endParaRPr/>
          </a:p>
        </p:txBody>
      </p:sp>
      <p:sp>
        <p:nvSpPr>
          <p:cNvPr id="4" name="Date Placeholder 1"/>
          <p:cNvSpPr>
            <a:spLocks noGrp="1"/>
          </p:cNvSpPr>
          <p:nvPr>
            <p:ph type="dt" sz="half" idx="10"/>
          </p:nvPr>
        </p:nvSpPr>
        <p:spPr/>
        <p:txBody>
          <a:bodyPr/>
          <a:lstStyle>
            <a:lvl1pPr>
              <a:defRPr/>
            </a:lvl1pPr>
          </a:lstStyle>
          <a:p>
            <a:pPr>
              <a:defRPr/>
            </a:pPr>
            <a:fld id="{02A65459-342B-4981-99AB-752E4314F81E}" type="datetimeFigureOut">
              <a:rPr lang="fr-FR"/>
              <a:pPr>
                <a:defRPr/>
              </a:pPr>
              <a:t>26/10/2021</a:t>
            </a:fld>
            <a:endParaRPr/>
          </a:p>
        </p:txBody>
      </p:sp>
      <p:sp>
        <p:nvSpPr>
          <p:cNvPr id="5" name="Footer Placeholder 2"/>
          <p:cNvSpPr>
            <a:spLocks noGrp="1"/>
          </p:cNvSpPr>
          <p:nvPr>
            <p:ph type="ftr" sz="quarter" idx="11"/>
          </p:nvPr>
        </p:nvSpPr>
        <p:spPr/>
        <p:txBody>
          <a:bodyPr/>
          <a:lstStyle>
            <a:lvl1pPr>
              <a:defRPr/>
            </a:lvl1pPr>
          </a:lstStyle>
          <a:p>
            <a:pPr>
              <a:defRPr/>
            </a:pPr>
            <a:endParaRPr/>
          </a:p>
        </p:txBody>
      </p:sp>
      <p:sp>
        <p:nvSpPr>
          <p:cNvPr id="8" name="Slide Number Placeholder 3"/>
          <p:cNvSpPr>
            <a:spLocks noGrp="1"/>
          </p:cNvSpPr>
          <p:nvPr>
            <p:ph type="sldNum" sz="quarter" idx="12"/>
          </p:nvPr>
        </p:nvSpPr>
        <p:spPr/>
        <p:txBody>
          <a:bodyPr/>
          <a:lstStyle>
            <a:lvl1pPr>
              <a:defRPr/>
            </a:lvl1pPr>
          </a:lstStyle>
          <a:p>
            <a:pPr>
              <a:defRPr/>
            </a:pPr>
            <a:fld id="{1831D626-D85E-4E53-B56D-98F0B1D32550}"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solidFill>
                  <a:srgbClr val="FF6600"/>
                </a:solidFill>
              </a:rPr>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fr-FR" sz="3000" b="1" cap="all"/>
            </a:lvl1pPr>
          </a:lstStyle>
          <a:p>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a:endParaRPr/>
          </a:p>
        </p:txBody>
      </p:sp>
      <p:sp>
        <p:nvSpPr>
          <p:cNvPr id="6" name="Footer Placeholder 4"/>
          <p:cNvSpPr>
            <a:spLocks noGrp="1"/>
          </p:cNvSpPr>
          <p:nvPr>
            <p:ph type="ftr" sz="quarter" idx="10"/>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7" name="Slide Number Placeholder 5"/>
          <p:cNvSpPr>
            <a:spLocks noGrp="1"/>
          </p:cNvSpPr>
          <p:nvPr>
            <p:ph type="sldNum" sz="quarter" idx="11"/>
          </p:nvPr>
        </p:nvSpPr>
        <p:spPr/>
        <p:txBody>
          <a:bodyPr/>
          <a:lstStyle>
            <a:lvl1pPr eaLnBrk="1" latinLnBrk="0" hangingPunct="1">
              <a:defRPr kumimoji="0" lang="fr-FR">
                <a:solidFill>
                  <a:schemeClr val="tx1">
                    <a:lumMod val="85000"/>
                    <a:lumOff val="15000"/>
                  </a:schemeClr>
                </a:solidFill>
              </a:defRPr>
            </a:lvl1pPr>
          </a:lstStyle>
          <a:p>
            <a:pPr>
              <a:defRPr/>
            </a:pPr>
            <a:fld id="{4E4ECA84-DB6F-4E1F-A685-BC0CC3256681}" type="slidenum">
              <a:rPr/>
              <a:pPr>
                <a:defRPr/>
              </a:pPr>
              <a:t>‹N°›</a:t>
            </a:fld>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lang="en-US"/>
              <a:t>Cliquez pour modifier les styles du texte du masque</a:t>
            </a:r>
          </a:p>
        </p:txBody>
      </p:sp>
      <p:sp>
        <p:nvSpPr>
          <p:cNvPr id="5" name="Date Placeholder 2"/>
          <p:cNvSpPr>
            <a:spLocks noGrp="1"/>
          </p:cNvSpPr>
          <p:nvPr>
            <p:ph type="dt" sz="half" idx="15"/>
          </p:nvPr>
        </p:nvSpPr>
        <p:spPr/>
        <p:txBody>
          <a:bodyPr/>
          <a:lstStyle>
            <a:lvl1pPr eaLnBrk="1" latinLnBrk="0" hangingPunct="1">
              <a:defRPr kumimoji="0" lang="fr-FR">
                <a:solidFill>
                  <a:prstClr val="white"/>
                </a:solidFill>
              </a:defRPr>
            </a:lvl1pPr>
          </a:lstStyle>
          <a:p>
            <a:pPr>
              <a:defRPr/>
            </a:pPr>
            <a:fld id="{3ECB699F-8563-493F-BCEF-B6DEA3402B7F}" type="datetimeFigureOut">
              <a:rPr lang="fr-FR"/>
              <a:pPr>
                <a:defRPr/>
              </a:pPr>
              <a:t>26/10/2021</a:t>
            </a:fld>
            <a:endParaRPr/>
          </a:p>
        </p:txBody>
      </p:sp>
      <p:sp>
        <p:nvSpPr>
          <p:cNvPr id="6" name="Footer Placeholder 3"/>
          <p:cNvSpPr>
            <a:spLocks noGrp="1"/>
          </p:cNvSpPr>
          <p:nvPr>
            <p:ph type="ftr" sz="quarter" idx="16"/>
          </p:nvPr>
        </p:nvSpPr>
        <p:spPr/>
        <p:txBody>
          <a:bodyPr/>
          <a:lstStyle>
            <a:lvl1pPr eaLnBrk="1" latinLnBrk="0" hangingPunct="1">
              <a:defRPr kumimoji="0" lang="fr-FR">
                <a:solidFill>
                  <a:prstClr val="white"/>
                </a:solidFill>
              </a:defRPr>
            </a:lvl1pPr>
          </a:lstStyle>
          <a:p>
            <a:pPr>
              <a:defRPr/>
            </a:pPr>
            <a:endParaRPr/>
          </a:p>
        </p:txBody>
      </p:sp>
      <p:sp>
        <p:nvSpPr>
          <p:cNvPr id="7" name="Slide Number Placeholder 4"/>
          <p:cNvSpPr>
            <a:spLocks noGrp="1"/>
          </p:cNvSpPr>
          <p:nvPr>
            <p:ph type="sldNum" sz="quarter" idx="17"/>
          </p:nvPr>
        </p:nvSpPr>
        <p:spPr/>
        <p:txBody>
          <a:bodyPr/>
          <a:lstStyle>
            <a:lvl1pPr eaLnBrk="1" latinLnBrk="0" hangingPunct="1">
              <a:defRPr kumimoji="0" lang="fr-FR">
                <a:solidFill>
                  <a:prstClr val="white"/>
                </a:solidFill>
              </a:defRPr>
            </a:lvl1pPr>
          </a:lstStyle>
          <a:p>
            <a:pPr>
              <a:defRPr/>
            </a:pPr>
            <a:fld id="{A4DA70E4-AA56-4D27-8341-2C85A09ED192}" type="slidenum">
              <a:rPr/>
              <a:pPr>
                <a:defRPr/>
              </a:pPr>
              <a:t>‹N°›</a:t>
            </a:fl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a:endParaRPr/>
          </a:p>
          <a:p>
            <a:pPr lvl="1"/>
            <a:endParaRPr/>
          </a:p>
          <a:p>
            <a:pPr lvl="2"/>
            <a:endParaRPr/>
          </a:p>
          <a:p>
            <a:pPr lvl="3"/>
            <a:endParaRPr/>
          </a:p>
          <a:p>
            <a:pPr lvl="4"/>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endParaRPr/>
          </a:p>
        </p:txBody>
      </p:sp>
      <p:sp>
        <p:nvSpPr>
          <p:cNvPr id="5" name="Date Placeholder 4"/>
          <p:cNvSpPr>
            <a:spLocks noGrp="1"/>
          </p:cNvSpPr>
          <p:nvPr>
            <p:ph type="dt" sz="half" idx="10"/>
          </p:nvPr>
        </p:nvSpPr>
        <p:spPr/>
        <p:txBody>
          <a:bodyPr/>
          <a:lstStyle>
            <a:lvl1pPr eaLnBrk="1" latinLnBrk="0" hangingPunct="1">
              <a:defRPr kumimoji="0" lang="fr-FR">
                <a:solidFill>
                  <a:prstClr val="white"/>
                </a:solidFill>
              </a:defRPr>
            </a:lvl1pPr>
          </a:lstStyle>
          <a:p>
            <a:pPr>
              <a:defRPr/>
            </a:pPr>
            <a:fld id="{F9120969-F027-4745-B5EE-B463D080AD65}" type="datetimeFigureOut">
              <a:rPr lang="fr-FR"/>
              <a:pPr>
                <a:defRPr/>
              </a:pPr>
              <a:t>26/10/2021</a:t>
            </a:fld>
            <a:endParaRPr/>
          </a:p>
        </p:txBody>
      </p:sp>
      <p:sp>
        <p:nvSpPr>
          <p:cNvPr id="6" name="Footer Placeholder 5"/>
          <p:cNvSpPr>
            <a:spLocks noGrp="1"/>
          </p:cNvSpPr>
          <p:nvPr>
            <p:ph type="ftr" sz="quarter" idx="11"/>
          </p:nvPr>
        </p:nvSpPr>
        <p:spPr/>
        <p:txBody>
          <a:bodyPr/>
          <a:lstStyle>
            <a:lvl1pPr eaLnBrk="1" latinLnBrk="0" hangingPunct="1">
              <a:defRPr kumimoji="0" lang="fr-FR">
                <a:solidFill>
                  <a:prstClr val="white"/>
                </a:solidFill>
              </a:defRPr>
            </a:lvl1pPr>
          </a:lstStyle>
          <a:p>
            <a:pPr>
              <a:defRPr/>
            </a:pPr>
            <a:endParaRPr/>
          </a:p>
        </p:txBody>
      </p:sp>
      <p:sp>
        <p:nvSpPr>
          <p:cNvPr id="7" name="Slide Number Placeholder 6"/>
          <p:cNvSpPr>
            <a:spLocks noGrp="1"/>
          </p:cNvSpPr>
          <p:nvPr>
            <p:ph type="sldNum" sz="quarter" idx="12"/>
          </p:nvPr>
        </p:nvSpPr>
        <p:spPr/>
        <p:txBody>
          <a:bodyPr/>
          <a:lstStyle>
            <a:lvl1pPr eaLnBrk="1" latinLnBrk="0" hangingPunct="1">
              <a:defRPr kumimoji="0" lang="fr-FR">
                <a:solidFill>
                  <a:prstClr val="white"/>
                </a:solidFill>
              </a:defRPr>
            </a:lvl1pPr>
          </a:lstStyle>
          <a:p>
            <a:pPr>
              <a:defRPr/>
            </a:pPr>
            <a:fld id="{D2229743-7E58-4762-BC17-464EF638138C}"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fr-FR"/>
            </a:lvl1pPr>
          </a:lstStyle>
          <a:p>
            <a:pPr lvl="0"/>
            <a:endParaRPr lang="fr-FR" noProof="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a:endParaRPr/>
          </a:p>
        </p:txBody>
      </p:sp>
      <p:sp>
        <p:nvSpPr>
          <p:cNvPr id="6" name="Date Placeholder 2"/>
          <p:cNvSpPr>
            <a:spLocks noGrp="1"/>
          </p:cNvSpPr>
          <p:nvPr>
            <p:ph type="dt" sz="half" idx="15"/>
          </p:nvPr>
        </p:nvSpPr>
        <p:spPr/>
        <p:txBody>
          <a:bodyPr/>
          <a:lstStyle>
            <a:lvl1pPr eaLnBrk="1" latinLnBrk="0" hangingPunct="1">
              <a:defRPr kumimoji="0" lang="fr-FR">
                <a:solidFill>
                  <a:prstClr val="white"/>
                </a:solidFill>
              </a:defRPr>
            </a:lvl1pPr>
          </a:lstStyle>
          <a:p>
            <a:pPr>
              <a:defRPr/>
            </a:pPr>
            <a:fld id="{3703D6D7-9718-407F-A596-D5BC14834A09}" type="datetimeFigureOut">
              <a:rPr lang="fr-FR"/>
              <a:pPr>
                <a:defRPr/>
              </a:pPr>
              <a:t>26/10/2021</a:t>
            </a:fld>
            <a:endParaRPr/>
          </a:p>
        </p:txBody>
      </p:sp>
      <p:sp>
        <p:nvSpPr>
          <p:cNvPr id="8" name="Footer Placeholder 3"/>
          <p:cNvSpPr>
            <a:spLocks noGrp="1"/>
          </p:cNvSpPr>
          <p:nvPr>
            <p:ph type="ftr" sz="quarter" idx="16"/>
          </p:nvPr>
        </p:nvSpPr>
        <p:spPr/>
        <p:txBody>
          <a:bodyPr/>
          <a:lstStyle>
            <a:lvl1pPr eaLnBrk="1" latinLnBrk="0" hangingPunct="1">
              <a:defRPr kumimoji="0" lang="fr-FR">
                <a:solidFill>
                  <a:prstClr val="white"/>
                </a:solidFill>
              </a:defRPr>
            </a:lvl1pPr>
          </a:lstStyle>
          <a:p>
            <a:pPr>
              <a:defRPr/>
            </a:pPr>
            <a:endParaRPr/>
          </a:p>
        </p:txBody>
      </p:sp>
      <p:sp>
        <p:nvSpPr>
          <p:cNvPr id="10" name="Slide Number Placeholder 4"/>
          <p:cNvSpPr>
            <a:spLocks noGrp="1"/>
          </p:cNvSpPr>
          <p:nvPr>
            <p:ph type="sldNum" sz="quarter" idx="17"/>
          </p:nvPr>
        </p:nvSpPr>
        <p:spPr/>
        <p:txBody>
          <a:bodyPr/>
          <a:lstStyle>
            <a:lvl1pPr eaLnBrk="1" latinLnBrk="0" hangingPunct="1">
              <a:defRPr kumimoji="0" lang="fr-FR">
                <a:solidFill>
                  <a:prstClr val="white"/>
                </a:solidFill>
              </a:defRPr>
            </a:lvl1pPr>
          </a:lstStyle>
          <a:p>
            <a:pPr>
              <a:defRPr/>
            </a:pPr>
            <a:fld id="{C3633228-D131-4A29-BE23-C4039BB16CAB}" type="slidenum">
              <a:rPr/>
              <a:pPr>
                <a:defRPr/>
              </a:pPr>
              <a:t>‹N°›</a:t>
            </a:fld>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lvl="0"/>
            <a:endParaRPr lang="fr-FR" noProof="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endParaRPr/>
          </a:p>
        </p:txBody>
      </p:sp>
      <p:sp>
        <p:nvSpPr>
          <p:cNvPr id="6" name="Date Placeholder 4"/>
          <p:cNvSpPr>
            <a:spLocks noGrp="1"/>
          </p:cNvSpPr>
          <p:nvPr>
            <p:ph type="dt" sz="half" idx="10"/>
          </p:nvPr>
        </p:nvSpPr>
        <p:spPr/>
        <p:txBody>
          <a:bodyPr/>
          <a:lstStyle>
            <a:lvl1pPr eaLnBrk="1" latinLnBrk="0" hangingPunct="1">
              <a:defRPr kumimoji="0" lang="fr-FR">
                <a:solidFill>
                  <a:prstClr val="white"/>
                </a:solidFill>
              </a:defRPr>
            </a:lvl1pPr>
          </a:lstStyle>
          <a:p>
            <a:pPr>
              <a:defRPr/>
            </a:pPr>
            <a:fld id="{EE59B830-F564-4ECC-8B6D-D640547B9FFB}" type="datetimeFigureOut">
              <a:rPr lang="fr-FR"/>
              <a:pPr>
                <a:defRPr/>
              </a:pPr>
              <a:t>26/10/2021</a:t>
            </a:fld>
            <a:endParaRPr/>
          </a:p>
        </p:txBody>
      </p:sp>
      <p:sp>
        <p:nvSpPr>
          <p:cNvPr id="7" name="Footer Placeholder 5"/>
          <p:cNvSpPr>
            <a:spLocks noGrp="1"/>
          </p:cNvSpPr>
          <p:nvPr>
            <p:ph type="ftr" sz="quarter" idx="11"/>
          </p:nvPr>
        </p:nvSpPr>
        <p:spPr/>
        <p:txBody>
          <a:bodyPr/>
          <a:lstStyle>
            <a:lvl1pPr eaLnBrk="1" latinLnBrk="0" hangingPunct="1">
              <a:defRPr kumimoji="0" lang="fr-FR">
                <a:solidFill>
                  <a:prstClr val="white"/>
                </a:solidFill>
              </a:defRPr>
            </a:lvl1pPr>
          </a:lstStyle>
          <a:p>
            <a:pPr>
              <a:defRPr/>
            </a:pPr>
            <a:endParaRPr/>
          </a:p>
        </p:txBody>
      </p:sp>
      <p:sp>
        <p:nvSpPr>
          <p:cNvPr id="8" name="Slide Number Placeholder 6"/>
          <p:cNvSpPr>
            <a:spLocks noGrp="1"/>
          </p:cNvSpPr>
          <p:nvPr>
            <p:ph type="sldNum" sz="quarter" idx="12"/>
          </p:nvPr>
        </p:nvSpPr>
        <p:spPr/>
        <p:txBody>
          <a:bodyPr/>
          <a:lstStyle>
            <a:lvl1pPr eaLnBrk="1" latinLnBrk="0" hangingPunct="1">
              <a:defRPr kumimoji="0" lang="fr-FR">
                <a:solidFill>
                  <a:prstClr val="white"/>
                </a:solidFill>
              </a:defRPr>
            </a:lvl1pPr>
          </a:lstStyle>
          <a:p>
            <a:pPr>
              <a:defRPr/>
            </a:pPr>
            <a:fld id="{D1B01B5A-B350-4668-9CA6-ACDC785B3029}" type="slidenum">
              <a:rPr/>
              <a:pPr>
                <a:defRPr/>
              </a:pPr>
              <a:t>‹N°›</a:t>
            </a:fld>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endParaRPr/>
          </a:p>
          <a:p>
            <a:pPr lvl="1"/>
            <a:endParaRPr/>
          </a:p>
          <a:p>
            <a:pPr lvl="2"/>
            <a:endParaRPr/>
          </a:p>
          <a:p>
            <a:pPr lvl="3"/>
            <a:endParaRPr/>
          </a:p>
          <a:p>
            <a:pPr lvl="4"/>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lang="en-US"/>
              <a:t>Cliquez pour modifier le style du titre</a:t>
            </a:r>
            <a:endParaRPr lang="fr-FR"/>
          </a:p>
        </p:txBody>
      </p:sp>
      <p:sp>
        <p:nvSpPr>
          <p:cNvPr id="4" name="Date Placeholder 3"/>
          <p:cNvSpPr>
            <a:spLocks noGrp="1"/>
          </p:cNvSpPr>
          <p:nvPr>
            <p:ph type="dt" sz="half" idx="10"/>
          </p:nvPr>
        </p:nvSpPr>
        <p:spPr/>
        <p:txBody>
          <a:bodyPr/>
          <a:lstStyle>
            <a:lvl1pPr>
              <a:defRPr/>
            </a:lvl1pPr>
          </a:lstStyle>
          <a:p>
            <a:pPr>
              <a:defRPr/>
            </a:pPr>
            <a:fld id="{2BF88D1A-29C9-4593-8588-CE49E20F08E5}" type="datetimeFigureOut">
              <a:rPr lang="fr-FR"/>
              <a:pPr>
                <a:defRPr/>
              </a:pPr>
              <a:t>26/10/2021</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08EB4314-D7A2-4C0F-83EA-5429BB488156}"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endParaRPr/>
          </a:p>
          <a:p>
            <a:pPr lvl="1"/>
            <a:endParaRPr/>
          </a:p>
          <a:p>
            <a:pPr lvl="2"/>
            <a:endParaRPr/>
          </a:p>
          <a:p>
            <a:pPr lvl="3"/>
            <a:endParaRPr/>
          </a:p>
          <a:p>
            <a:pPr lvl="4"/>
            <a:endParaRPr/>
          </a:p>
        </p:txBody>
      </p:sp>
      <p:sp>
        <p:nvSpPr>
          <p:cNvPr id="4" name="Date Placeholder 3"/>
          <p:cNvSpPr>
            <a:spLocks noGrp="1"/>
          </p:cNvSpPr>
          <p:nvPr>
            <p:ph type="dt" sz="half" idx="10"/>
          </p:nvPr>
        </p:nvSpPr>
        <p:spPr/>
        <p:txBody>
          <a:bodyPr/>
          <a:lstStyle>
            <a:lvl1pPr eaLnBrk="1" latinLnBrk="0" hangingPunct="1">
              <a:defRPr kumimoji="0" lang="fr-FR">
                <a:solidFill>
                  <a:srgbClr val="262626">
                    <a:lumMod val="85000"/>
                    <a:lumOff val="15000"/>
                  </a:srgbClr>
                </a:solidFill>
              </a:defRPr>
            </a:lvl1pPr>
          </a:lstStyle>
          <a:p>
            <a:pPr>
              <a:defRPr/>
            </a:pPr>
            <a:fld id="{ED5CCA48-49A0-4D19-8149-2C8EC4F980D4}" type="datetimeFigureOut">
              <a:rPr lang="fr-FR"/>
              <a:pPr>
                <a:defRPr/>
              </a:pPr>
              <a:t>26/10/2021</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rgbClr val="262626">
                    <a:lumMod val="85000"/>
                    <a:lumOff val="15000"/>
                  </a:srgbClr>
                </a:solidFill>
              </a:defRPr>
            </a:lvl1pPr>
          </a:lstStyle>
          <a:p>
            <a:pPr>
              <a:defRPr/>
            </a:pPr>
            <a:fld id="{BC79E2C4-173D-4E11-8C38-B2EE7C35CD17}"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fr-FR" sz="3000" b="0">
                <a:solidFill>
                  <a:schemeClr val="tx1">
                    <a:lumMod val="85000"/>
                    <a:lumOff val="15000"/>
                  </a:schemeClr>
                </a:solidFill>
              </a:defRPr>
            </a:lvl1pPr>
          </a:lstStyle>
          <a:p>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endParaRPr dirty="0"/>
          </a:p>
          <a:p>
            <a:pPr lvl="1"/>
            <a:endParaRPr dirty="0"/>
          </a:p>
          <a:p>
            <a:pPr lvl="2"/>
            <a:endParaRPr dirty="0"/>
          </a:p>
          <a:p>
            <a:pPr lvl="3"/>
            <a:endParaRPr dirty="0"/>
          </a:p>
          <a:p>
            <a:pPr lvl="4"/>
            <a:endParaRPr dirty="0"/>
          </a:p>
        </p:txBody>
      </p:sp>
      <p:sp>
        <p:nvSpPr>
          <p:cNvPr id="5"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fld id="{56D6965B-9566-4684-841F-4B976718930A}" type="datetimeFigureOut">
              <a:rPr lang="fr-FR"/>
              <a:pPr>
                <a:defRPr/>
              </a:pPr>
              <a:t>26/10/2021</a:t>
            </a:fld>
            <a:endParaRPr/>
          </a:p>
        </p:txBody>
      </p:sp>
      <p:sp>
        <p:nvSpPr>
          <p:cNvPr id="6"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7"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B1C48C3C-0813-4966-82A3-38CC7A2A27B0}" type="slidenum">
              <a:rPr/>
              <a:pPr>
                <a:defRPr/>
              </a:pPr>
              <a:t>‹N°›</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a:endParaRPr/>
          </a:p>
          <a:p>
            <a:pPr lvl="1"/>
            <a:endParaRPr/>
          </a:p>
          <a:p>
            <a:pPr lvl="2"/>
            <a:endParaRPr/>
          </a:p>
          <a:p>
            <a:pPr lvl="3"/>
            <a:endParaRPr/>
          </a:p>
          <a:p>
            <a:pPr lvl="4"/>
            <a:endParaRPr/>
          </a:p>
        </p:txBody>
      </p:sp>
      <p:sp>
        <p:nvSpPr>
          <p:cNvPr id="4"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pPr>
              <a:defRPr/>
            </a:pPr>
            <a:fld id="{4135A6DB-6D31-4E54-AA72-135091AE9520}" type="datetimeFigureOut">
              <a:rPr lang="fr-FR"/>
              <a:pPr>
                <a:defRPr/>
              </a:pPr>
              <a:t>26/10/2021</a:t>
            </a:fld>
            <a:endParaRPr/>
          </a:p>
        </p:txBody>
      </p:sp>
      <p:sp>
        <p:nvSpPr>
          <p:cNvPr id="5"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pPr>
              <a:defRPr/>
            </a:pPr>
            <a:endParaRPr/>
          </a:p>
        </p:txBody>
      </p:sp>
      <p:sp>
        <p:nvSpPr>
          <p:cNvPr id="7"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pPr>
              <a:defRPr/>
            </a:pPr>
            <a:fld id="{ADC7976D-6890-4E47-B26B-4733F5CEA23B}"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endParaRPr/>
          </a:p>
          <a:p>
            <a:pPr lvl="1"/>
            <a:endParaRPr/>
          </a:p>
          <a:p>
            <a:pPr lvl="2"/>
            <a:endParaRPr/>
          </a:p>
          <a:p>
            <a:pPr lvl="3"/>
            <a:endParaRPr/>
          </a:p>
          <a:p>
            <a:pPr lvl="4"/>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a:endParaRPr/>
          </a:p>
          <a:p>
            <a:pPr lvl="1"/>
            <a:endParaRPr/>
          </a:p>
          <a:p>
            <a:pPr lvl="2"/>
            <a:endParaRPr/>
          </a:p>
          <a:p>
            <a:pPr lvl="3"/>
            <a:endParaRPr/>
          </a:p>
          <a:p>
            <a:pPr lvl="4"/>
            <a:endParaRPr/>
          </a:p>
        </p:txBody>
      </p:sp>
      <p:sp>
        <p:nvSpPr>
          <p:cNvPr id="5" name="Date Placeholder 4"/>
          <p:cNvSpPr>
            <a:spLocks noGrp="1"/>
          </p:cNvSpPr>
          <p:nvPr>
            <p:ph type="dt" sz="half" idx="10"/>
          </p:nvPr>
        </p:nvSpPr>
        <p:spPr/>
        <p:txBody>
          <a:bodyPr/>
          <a:lstStyle>
            <a:lvl1pPr>
              <a:defRPr/>
            </a:lvl1pPr>
          </a:lstStyle>
          <a:p>
            <a:pPr>
              <a:defRPr/>
            </a:pPr>
            <a:fld id="{96A5D8E9-925B-40FE-808B-5D3732728F69}" type="datetimeFigureOut">
              <a:rPr lang="fr-FR"/>
              <a:pPr>
                <a:defRPr/>
              </a:pPr>
              <a:t>26/10/2021</a:t>
            </a:fld>
            <a:endParaRPr/>
          </a:p>
        </p:txBody>
      </p:sp>
      <p:sp>
        <p:nvSpPr>
          <p:cNvPr id="6" name="Footer Placeholder 5"/>
          <p:cNvSpPr>
            <a:spLocks noGrp="1"/>
          </p:cNvSpPr>
          <p:nvPr>
            <p:ph type="ftr" sz="quarter" idx="11"/>
          </p:nvPr>
        </p:nvSpPr>
        <p:spPr/>
        <p:txBody>
          <a:bodyPr/>
          <a:lstStyle>
            <a:lvl1pPr>
              <a:defRPr/>
            </a:lvl1pPr>
          </a:lstStyle>
          <a:p>
            <a:pPr>
              <a:defRPr/>
            </a:pPr>
            <a:endParaRPr/>
          </a:p>
        </p:txBody>
      </p:sp>
      <p:sp>
        <p:nvSpPr>
          <p:cNvPr id="7" name="Slide Number Placeholder 6"/>
          <p:cNvSpPr>
            <a:spLocks noGrp="1"/>
          </p:cNvSpPr>
          <p:nvPr>
            <p:ph type="sldNum" sz="quarter" idx="12"/>
          </p:nvPr>
        </p:nvSpPr>
        <p:spPr/>
        <p:txBody>
          <a:bodyPr/>
          <a:lstStyle>
            <a:lvl1pPr>
              <a:defRPr/>
            </a:lvl1pPr>
          </a:lstStyle>
          <a:p>
            <a:pPr>
              <a:defRPr/>
            </a:pPr>
            <a:fld id="{92C2C7C1-CE0C-494A-9493-86B801DAA7AC}"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a:t>Cliquez pour modifier le style du titre</a:t>
            </a:r>
            <a:endParaRPr lang="fr-F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a:endParaRPr/>
          </a:p>
        </p:txBody>
      </p:sp>
      <p:sp>
        <p:nvSpPr>
          <p:cNvPr id="4" name="Date Placeholder 1"/>
          <p:cNvSpPr>
            <a:spLocks noGrp="1"/>
          </p:cNvSpPr>
          <p:nvPr>
            <p:ph type="dt" sz="half" idx="10"/>
          </p:nvPr>
        </p:nvSpPr>
        <p:spPr/>
        <p:txBody>
          <a:bodyPr/>
          <a:lstStyle>
            <a:lvl1pPr>
              <a:defRPr/>
            </a:lvl1pPr>
          </a:lstStyle>
          <a:p>
            <a:pPr>
              <a:defRPr/>
            </a:pPr>
            <a:fld id="{C3C69833-5F08-4D6F-A620-1C0654768663}" type="datetimeFigureOut">
              <a:rPr lang="fr-FR"/>
              <a:pPr>
                <a:defRPr/>
              </a:pPr>
              <a:t>26/10/2021</a:t>
            </a:fld>
            <a:endParaRPr/>
          </a:p>
        </p:txBody>
      </p:sp>
      <p:sp>
        <p:nvSpPr>
          <p:cNvPr id="5" name="Footer Placeholder 2"/>
          <p:cNvSpPr>
            <a:spLocks noGrp="1"/>
          </p:cNvSpPr>
          <p:nvPr>
            <p:ph type="ftr" sz="quarter" idx="11"/>
          </p:nvPr>
        </p:nvSpPr>
        <p:spPr/>
        <p:txBody>
          <a:bodyPr/>
          <a:lstStyle>
            <a:lvl1pPr>
              <a:defRPr/>
            </a:lvl1pPr>
          </a:lstStyle>
          <a:p>
            <a:pPr>
              <a:defRPr/>
            </a:pPr>
            <a:endParaRPr/>
          </a:p>
        </p:txBody>
      </p:sp>
      <p:sp>
        <p:nvSpPr>
          <p:cNvPr id="8" name="Slide Number Placeholder 3"/>
          <p:cNvSpPr>
            <a:spLocks noGrp="1"/>
          </p:cNvSpPr>
          <p:nvPr>
            <p:ph type="sldNum" sz="quarter" idx="12"/>
          </p:nvPr>
        </p:nvSpPr>
        <p:spPr/>
        <p:txBody>
          <a:bodyPr/>
          <a:lstStyle>
            <a:lvl1pPr>
              <a:defRPr/>
            </a:lvl1pPr>
          </a:lstStyle>
          <a:p>
            <a:pPr>
              <a:defRPr/>
            </a:pPr>
            <a:fld id="{87F8C3BE-5A94-47AB-BE27-177740650B1B}"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lang="en-US"/>
              <a:t>Cliquez pour modifier les styles du texte du masque</a:t>
            </a:r>
          </a:p>
        </p:txBody>
      </p:sp>
      <p:sp>
        <p:nvSpPr>
          <p:cNvPr id="5" name="Date Placeholder 2"/>
          <p:cNvSpPr>
            <a:spLocks noGrp="1"/>
          </p:cNvSpPr>
          <p:nvPr>
            <p:ph type="dt" sz="half" idx="15"/>
          </p:nvPr>
        </p:nvSpPr>
        <p:spPr/>
        <p:txBody>
          <a:bodyPr/>
          <a:lstStyle>
            <a:lvl1pPr eaLnBrk="1" latinLnBrk="0" hangingPunct="1">
              <a:defRPr kumimoji="0" lang="fr-FR">
                <a:solidFill>
                  <a:schemeClr val="bg1"/>
                </a:solidFill>
              </a:defRPr>
            </a:lvl1pPr>
          </a:lstStyle>
          <a:p>
            <a:pPr>
              <a:defRPr/>
            </a:pPr>
            <a:fld id="{32BE91D8-A51E-4AB6-8D00-FD7C83E9BE43}" type="datetimeFigureOut">
              <a:rPr lang="fr-FR"/>
              <a:pPr>
                <a:defRPr/>
              </a:pPr>
              <a:t>26/10/2021</a:t>
            </a:fld>
            <a:endParaRPr/>
          </a:p>
        </p:txBody>
      </p:sp>
      <p:sp>
        <p:nvSpPr>
          <p:cNvPr id="6" name="Footer Placeholder 3"/>
          <p:cNvSpPr>
            <a:spLocks noGrp="1"/>
          </p:cNvSpPr>
          <p:nvPr>
            <p:ph type="ftr" sz="quarter" idx="16"/>
          </p:nvPr>
        </p:nvSpPr>
        <p:spPr/>
        <p:txBody>
          <a:bodyPr/>
          <a:lstStyle>
            <a:lvl1pPr eaLnBrk="1" latinLnBrk="0" hangingPunct="1">
              <a:defRPr kumimoji="0" lang="fr-FR">
                <a:solidFill>
                  <a:schemeClr val="bg1"/>
                </a:solidFill>
              </a:defRPr>
            </a:lvl1pPr>
          </a:lstStyle>
          <a:p>
            <a:pPr>
              <a:defRPr/>
            </a:pPr>
            <a:endParaRPr/>
          </a:p>
        </p:txBody>
      </p:sp>
      <p:sp>
        <p:nvSpPr>
          <p:cNvPr id="7" name="Slide Number Placeholder 4"/>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7740D21C-F18D-4419-833A-D0E519ED14EC}" type="slidenum">
              <a:rPr/>
              <a:pPr>
                <a:defRPr/>
              </a:pPr>
              <a:t>‹N°›</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a:endParaRPr/>
          </a:p>
          <a:p>
            <a:pPr lvl="1"/>
            <a:endParaRPr/>
          </a:p>
          <a:p>
            <a:pPr lvl="2"/>
            <a:endParaRPr/>
          </a:p>
          <a:p>
            <a:pPr lvl="3"/>
            <a:endParaRPr/>
          </a:p>
          <a:p>
            <a:pPr lvl="4"/>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a:endParaRP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pPr>
              <a:defRPr/>
            </a:pPr>
            <a:fld id="{F6E294C9-1605-4135-9D81-61783CDA6489}" type="datetimeFigureOut">
              <a:rPr lang="fr-FR"/>
              <a:pPr>
                <a:defRPr/>
              </a:pPr>
              <a:t>26/10/2021</a:t>
            </a:fld>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pPr>
              <a:defRPr/>
            </a:pPr>
            <a:endParaRP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pPr>
              <a:defRPr/>
            </a:pPr>
            <a:fld id="{7DE561CC-B790-4FFC-B175-2E059301D21F}" type="slidenum">
              <a:rPr/>
              <a:pPr>
                <a:defRPr/>
              </a:pPr>
              <a:t>‹N°›</a:t>
            </a:fld>
            <a:endParaRP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fr-FR"/>
            </a:lvl1pPr>
          </a:lstStyle>
          <a:p>
            <a:pPr lvl="0"/>
            <a:endParaRPr lang="fr-FR" noProof="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a:endParaRPr/>
          </a:p>
        </p:txBody>
      </p:sp>
      <p:sp>
        <p:nvSpPr>
          <p:cNvPr id="6" name="Date Placeholder 2"/>
          <p:cNvSpPr>
            <a:spLocks noGrp="1"/>
          </p:cNvSpPr>
          <p:nvPr>
            <p:ph type="dt" sz="half" idx="15"/>
          </p:nvPr>
        </p:nvSpPr>
        <p:spPr/>
        <p:txBody>
          <a:bodyPr/>
          <a:lstStyle>
            <a:lvl1pPr eaLnBrk="1" latinLnBrk="0" hangingPunct="1">
              <a:defRPr kumimoji="0" lang="fr-FR">
                <a:solidFill>
                  <a:schemeClr val="bg1"/>
                </a:solidFill>
              </a:defRPr>
            </a:lvl1pPr>
          </a:lstStyle>
          <a:p>
            <a:pPr>
              <a:defRPr/>
            </a:pPr>
            <a:fld id="{A7E1C897-129C-4B96-917A-443274ECB0A0}" type="datetimeFigureOut">
              <a:rPr lang="fr-FR"/>
              <a:pPr>
                <a:defRPr/>
              </a:pPr>
              <a:t>26/10/2021</a:t>
            </a:fld>
            <a:endParaRPr/>
          </a:p>
        </p:txBody>
      </p:sp>
      <p:sp>
        <p:nvSpPr>
          <p:cNvPr id="8" name="Footer Placeholder 3"/>
          <p:cNvSpPr>
            <a:spLocks noGrp="1"/>
          </p:cNvSpPr>
          <p:nvPr>
            <p:ph type="ftr" sz="quarter" idx="16"/>
          </p:nvPr>
        </p:nvSpPr>
        <p:spPr/>
        <p:txBody>
          <a:bodyPr/>
          <a:lstStyle>
            <a:lvl1pPr eaLnBrk="1" latinLnBrk="0" hangingPunct="1">
              <a:defRPr kumimoji="0" lang="fr-FR">
                <a:solidFill>
                  <a:schemeClr val="bg1"/>
                </a:solidFill>
              </a:defRPr>
            </a:lvl1pPr>
          </a:lstStyle>
          <a:p>
            <a:pPr>
              <a:defRPr/>
            </a:pPr>
            <a:endParaRPr/>
          </a:p>
        </p:txBody>
      </p:sp>
      <p:sp>
        <p:nvSpPr>
          <p:cNvPr id="10" name="Slide Number Placeholder 4"/>
          <p:cNvSpPr>
            <a:spLocks noGrp="1"/>
          </p:cNvSpPr>
          <p:nvPr>
            <p:ph type="sldNum" sz="quarter" idx="17"/>
          </p:nvPr>
        </p:nvSpPr>
        <p:spPr/>
        <p:txBody>
          <a:bodyPr/>
          <a:lstStyle>
            <a:lvl1pPr eaLnBrk="1" latinLnBrk="0" hangingPunct="1">
              <a:defRPr kumimoji="0" lang="fr-FR">
                <a:solidFill>
                  <a:schemeClr val="bg1"/>
                </a:solidFill>
              </a:defRPr>
            </a:lvl1pPr>
          </a:lstStyle>
          <a:p>
            <a:pPr>
              <a:defRPr/>
            </a:pPr>
            <a:fld id="{F8332D7E-B32C-4ED5-891C-D3EAD5CD7012}" type="slidenum">
              <a:rPr/>
              <a:pPr>
                <a:defRPr/>
              </a:pPr>
              <a:t>‹N°›</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42" name="Picture 6"/>
          <p:cNvPicPr>
            <a:picLocks noChangeAspect="1"/>
          </p:cNvPicPr>
          <p:nvPr/>
        </p:nvPicPr>
        <p:blipFill>
          <a:blip r:embed="rId14"/>
          <a:srcRect l="2599" r="5875" b="5263"/>
          <a:stretch>
            <a:fillRect/>
          </a:stretch>
        </p:blipFill>
        <p:spPr bwMode="auto">
          <a:xfrm>
            <a:off x="3175" y="5867400"/>
            <a:ext cx="9144000" cy="1054100"/>
          </a:xfrm>
          <a:prstGeom prst="rect">
            <a:avLst/>
          </a:prstGeom>
          <a:noFill/>
          <a:ln w="9525">
            <a:noFill/>
            <a:miter lim="800000"/>
            <a:headEnd/>
            <a:tailEnd/>
          </a:ln>
        </p:spPr>
      </p:pic>
      <p:sp>
        <p:nvSpPr>
          <p:cNvPr id="6144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fr-FR" sz="1200">
                <a:solidFill>
                  <a:schemeClr val="tx1">
                    <a:tint val="75000"/>
                  </a:schemeClr>
                </a:solidFill>
                <a:latin typeface="+mn-lt"/>
              </a:defRPr>
            </a:lvl1pPr>
          </a:lstStyle>
          <a:p>
            <a:pPr>
              <a:defRPr/>
            </a:pPr>
            <a:fld id="{C520399A-05FF-45D1-AA1D-3CAA4DE7387B}" type="datetimeFigureOut">
              <a:rPr lang="fr-FR"/>
              <a:pPr>
                <a:defRPr/>
              </a:pPr>
              <a:t>26/10/2021</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fr-FR" sz="1200">
                <a:solidFill>
                  <a:schemeClr val="tx1">
                    <a:tint val="75000"/>
                  </a:schemeClr>
                </a:solidFill>
                <a:latin typeface="+mn-lt"/>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fr-FR" sz="1200">
                <a:solidFill>
                  <a:schemeClr val="tx1">
                    <a:tint val="75000"/>
                  </a:schemeClr>
                </a:solidFill>
                <a:latin typeface="+mn-lt"/>
              </a:defRPr>
            </a:lvl1pPr>
          </a:lstStyle>
          <a:p>
            <a:pPr>
              <a:defRPr/>
            </a:pPr>
            <a:fld id="{8D6C48BE-FFED-4346-8A63-AA3C4BCA561D}" type="slidenum">
              <a:rPr/>
              <a:pPr>
                <a:defRPr/>
              </a:pPr>
              <a:t>‹N°›</a:t>
            </a:fld>
            <a:endParaRPr/>
          </a:p>
        </p:txBody>
      </p:sp>
      <p:sp>
        <p:nvSpPr>
          <p:cNvPr id="614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lang="fr-F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fr-F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2" name="Picture 6"/>
          <p:cNvPicPr>
            <a:picLocks noChangeAspect="1"/>
          </p:cNvPicPr>
          <p:nvPr/>
        </p:nvPicPr>
        <p:blipFill>
          <a:blip r:embed="rId15"/>
          <a:srcRect l="2599" r="5875" b="5263"/>
          <a:stretch>
            <a:fillRect/>
          </a:stretch>
        </p:blipFill>
        <p:spPr bwMode="auto">
          <a:xfrm>
            <a:off x="3175" y="5867400"/>
            <a:ext cx="9144000" cy="1054100"/>
          </a:xfrm>
          <a:prstGeom prst="rect">
            <a:avLst/>
          </a:prstGeom>
          <a:noFill/>
          <a:ln w="9525">
            <a:noFill/>
            <a:miter lim="800000"/>
            <a:headEnd/>
            <a:tailEnd/>
          </a:ln>
        </p:spPr>
      </p:pic>
      <p:sp>
        <p:nvSpPr>
          <p:cNvPr id="1536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fr-FR" sz="1200">
                <a:solidFill>
                  <a:srgbClr val="262626">
                    <a:tint val="75000"/>
                  </a:srgbClr>
                </a:solidFill>
                <a:latin typeface="+mn-lt"/>
              </a:defRPr>
            </a:lvl1pPr>
          </a:lstStyle>
          <a:p>
            <a:pPr>
              <a:defRPr/>
            </a:pPr>
            <a:fld id="{4AF1BC50-91A6-410E-84B8-68F282500602}" type="datetimeFigureOut">
              <a:rPr lang="fr-FR"/>
              <a:pPr>
                <a:defRPr/>
              </a:pPr>
              <a:t>26/10/2021</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fr-FR" sz="1200">
                <a:solidFill>
                  <a:srgbClr val="262626">
                    <a:tint val="75000"/>
                  </a:srgbClr>
                </a:solidFill>
                <a:latin typeface="+mn-lt"/>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fr-FR" sz="1200">
                <a:solidFill>
                  <a:srgbClr val="262626">
                    <a:tint val="75000"/>
                  </a:srgbClr>
                </a:solidFill>
                <a:latin typeface="+mn-lt"/>
              </a:defRPr>
            </a:lvl1pPr>
          </a:lstStyle>
          <a:p>
            <a:pPr>
              <a:defRPr/>
            </a:pPr>
            <a:fld id="{F936C902-2E2B-4FDA-9027-6E539D7A318C}" type="slidenum">
              <a:rPr/>
              <a:pPr>
                <a:defRPr/>
              </a:pPr>
              <a:t>‹N°›</a:t>
            </a:fld>
            <a:endParaRPr/>
          </a:p>
        </p:txBody>
      </p:sp>
      <p:sp>
        <p:nvSpPr>
          <p:cNvPr id="153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lang="fr-F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fr-F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0.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6.emf"/><Relationship Id="rId5" Type="http://schemas.openxmlformats.org/officeDocument/2006/relationships/customXml" Target="../ink/ink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2895600"/>
            <a:ext cx="6400800" cy="2133600"/>
          </a:xfrm>
        </p:spPr>
        <p:txBody>
          <a:bodyPr rtlCol="0">
            <a:normAutofit/>
          </a:bodyPr>
          <a:lstStyle/>
          <a:p>
            <a:pPr fontAlgn="auto">
              <a:spcAft>
                <a:spcPts val="0"/>
              </a:spcAft>
              <a:defRPr/>
            </a:pPr>
            <a:r>
              <a:rPr lang="fr-CA" sz="4400" dirty="0" smtClean="0"/>
              <a:t>Cadre d’évaluation en EPS </a:t>
            </a:r>
            <a:br>
              <a:rPr lang="fr-CA" sz="4400" dirty="0" smtClean="0"/>
            </a:br>
            <a:endParaRPr lang="fr-CA" sz="4400" dirty="0"/>
          </a:p>
        </p:txBody>
      </p:sp>
      <p:pic>
        <p:nvPicPr>
          <p:cNvPr id="100354" name="Picture 6" descr="CSDM"/>
          <p:cNvPicPr>
            <a:picLocks noChangeAspect="1" noChangeArrowheads="1"/>
          </p:cNvPicPr>
          <p:nvPr/>
        </p:nvPicPr>
        <p:blipFill>
          <a:blip r:embed="rId5"/>
          <a:srcRect/>
          <a:stretch>
            <a:fillRect/>
          </a:stretch>
        </p:blipFill>
        <p:spPr bwMode="auto">
          <a:xfrm>
            <a:off x="0" y="0"/>
            <a:ext cx="2286000" cy="990600"/>
          </a:xfrm>
          <a:prstGeom prst="rect">
            <a:avLst/>
          </a:prstGeom>
          <a:noFill/>
          <a:ln w="9525">
            <a:noFill/>
            <a:miter lim="800000"/>
            <a:headEnd/>
            <a:tailEnd/>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spd="slow" advTm="61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re 1"/>
          <p:cNvSpPr>
            <a:spLocks noGrp="1"/>
          </p:cNvSpPr>
          <p:nvPr>
            <p:ph type="title"/>
          </p:nvPr>
        </p:nvSpPr>
        <p:spPr>
          <a:xfrm>
            <a:off x="76200" y="71438"/>
            <a:ext cx="7772400" cy="690562"/>
          </a:xfrm>
        </p:spPr>
        <p:txBody>
          <a:bodyPr/>
          <a:lstStyle/>
          <a:p>
            <a:pPr>
              <a:lnSpc>
                <a:spcPts val="4200"/>
              </a:lnSpc>
            </a:pPr>
            <a:r>
              <a:rPr lang="fr-CA" smtClean="0">
                <a:solidFill>
                  <a:schemeClr val="tx1"/>
                </a:solidFill>
              </a:rPr>
              <a:t>Critères d’évaluation </a:t>
            </a:r>
          </a:p>
        </p:txBody>
      </p:sp>
      <p:sp>
        <p:nvSpPr>
          <p:cNvPr id="37891" name="Espace réservé du contenu 2"/>
          <p:cNvSpPr>
            <a:spLocks noGrp="1"/>
          </p:cNvSpPr>
          <p:nvPr>
            <p:ph idx="1"/>
          </p:nvPr>
        </p:nvSpPr>
        <p:spPr>
          <a:xfrm>
            <a:off x="606425" y="1295400"/>
            <a:ext cx="7948613" cy="4948238"/>
          </a:xfrm>
        </p:spPr>
        <p:txBody>
          <a:bodyPr rtlCol="0">
            <a:normAutofit/>
          </a:bodyPr>
          <a:lstStyle/>
          <a:p>
            <a:pPr algn="just" fontAlgn="auto">
              <a:spcAft>
                <a:spcPts val="0"/>
              </a:spcAft>
              <a:buFont typeface="Arial" pitchFamily="34" charset="0"/>
              <a:buChar char="•"/>
              <a:defRPr/>
            </a:pPr>
            <a:r>
              <a:rPr lang="fr-CA" dirty="0" smtClean="0"/>
              <a:t>Éléments favorisant la compréhension des critères</a:t>
            </a:r>
          </a:p>
          <a:p>
            <a:pPr lvl="1" algn="just" fontAlgn="auto">
              <a:spcAft>
                <a:spcPts val="0"/>
              </a:spcAft>
              <a:buFont typeface="Arial" pitchFamily="34" charset="0"/>
              <a:buChar char="–"/>
              <a:defRPr/>
            </a:pPr>
            <a:r>
              <a:rPr lang="fr-CA" dirty="0" smtClean="0"/>
              <a:t>comportent parfois un astérisque (</a:t>
            </a:r>
            <a:r>
              <a:rPr lang="fr-CA" b="1" dirty="0" smtClean="0"/>
              <a:t>*) </a:t>
            </a:r>
            <a:r>
              <a:rPr lang="fr-CA" dirty="0" smtClean="0"/>
              <a:t>qui indique :</a:t>
            </a:r>
          </a:p>
          <a:p>
            <a:pPr lvl="2" algn="just" fontAlgn="auto">
              <a:spcAft>
                <a:spcPts val="0"/>
              </a:spcAft>
              <a:buFont typeface="Arial" pitchFamily="34" charset="0"/>
              <a:buChar char="•"/>
              <a:defRPr/>
            </a:pPr>
            <a:r>
              <a:rPr lang="fr-CA" b="1" dirty="0" smtClean="0"/>
              <a:t>que l’élément doit faire l’objet d’une rétroaction à l’élève (aide à l’apprentissage)</a:t>
            </a:r>
          </a:p>
          <a:p>
            <a:pPr lvl="2" algn="just" fontAlgn="auto">
              <a:spcAft>
                <a:spcPts val="0"/>
              </a:spcAft>
              <a:buFont typeface="Arial" pitchFamily="34" charset="0"/>
              <a:buChar char="•"/>
              <a:defRPr/>
            </a:pPr>
            <a:r>
              <a:rPr lang="fr-CA" b="1" dirty="0" smtClean="0"/>
              <a:t>mais ne doit pas être considéré dans les résultats communiqués à l’intérieur des bulletins</a:t>
            </a:r>
          </a:p>
        </p:txBody>
      </p:sp>
      <p:sp>
        <p:nvSpPr>
          <p:cNvPr id="41988" name="Espace réservé du numéro de diapositive 3"/>
          <p:cNvSpPr>
            <a:spLocks noGrp="1"/>
          </p:cNvSpPr>
          <p:nvPr>
            <p:ph type="sldNum" sz="quarter" idx="12"/>
          </p:nvPr>
        </p:nvSpPr>
        <p:spPr/>
        <p:txBody>
          <a:bodyPr/>
          <a:lstStyle/>
          <a:p>
            <a:pPr>
              <a:defRPr/>
            </a:pPr>
            <a:fld id="{EF96829B-5F30-4E12-A3F3-CA7F764246D5}" type="slidenum">
              <a:rPr lang="fr-CA" smtClean="0">
                <a:cs typeface="Arial" pitchFamily="34" charset="0"/>
              </a:rPr>
              <a:pPr>
                <a:defRPr/>
              </a:pPr>
              <a:t>10</a:t>
            </a:fld>
            <a:endParaRPr lang="fr-CA" smtClean="0">
              <a:cs typeface="Arial" pitchFamily="34" charset="0"/>
            </a:endParaRPr>
          </a:p>
        </p:txBody>
      </p:sp>
      <p:sp>
        <p:nvSpPr>
          <p:cNvPr id="5" name="Espace réservé du pied de page 4"/>
          <p:cNvSpPr>
            <a:spLocks noGrp="1"/>
          </p:cNvSpPr>
          <p:nvPr>
            <p:ph type="ftr" sz="quarter" idx="11"/>
          </p:nvPr>
        </p:nvSpPr>
        <p:spPr>
          <a:xfrm>
            <a:off x="2971800" y="6324600"/>
            <a:ext cx="3200400" cy="320675"/>
          </a:xfrm>
        </p:spPr>
        <p:txBody>
          <a:bodyPr wrap="square" numCol="1" anchorCtr="0" compatLnSpc="1">
            <a:prstTxWarp prst="textNoShape">
              <a:avLst/>
            </a:prstTxWarp>
          </a:bodyPr>
          <a:lstStyle/>
          <a:p>
            <a:pPr fontAlgn="base">
              <a:spcBef>
                <a:spcPct val="0"/>
              </a:spcBef>
              <a:spcAft>
                <a:spcPct val="0"/>
              </a:spcAft>
              <a:defRPr/>
            </a:pPr>
            <a:endParaRPr lang="fr-CA" smtClean="0">
              <a:solidFill>
                <a:srgbClr val="474747"/>
              </a:solidFill>
            </a:endParaRPr>
          </a:p>
          <a:p>
            <a:pPr fontAlgn="base">
              <a:spcBef>
                <a:spcPct val="0"/>
              </a:spcBef>
              <a:spcAft>
                <a:spcPct val="0"/>
              </a:spcAft>
              <a:defRPr/>
            </a:pPr>
            <a:endParaRPr lang="fr-CA" smtClean="0">
              <a:solidFill>
                <a:srgbClr val="474747"/>
              </a:solidFill>
              <a:latin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182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re 1"/>
          <p:cNvSpPr>
            <a:spLocks noGrp="1"/>
          </p:cNvSpPr>
          <p:nvPr>
            <p:ph type="title"/>
          </p:nvPr>
        </p:nvSpPr>
        <p:spPr>
          <a:xfrm>
            <a:off x="76200" y="71438"/>
            <a:ext cx="9067800" cy="690562"/>
          </a:xfrm>
        </p:spPr>
        <p:txBody>
          <a:bodyPr/>
          <a:lstStyle/>
          <a:p>
            <a:pPr>
              <a:lnSpc>
                <a:spcPts val="4200"/>
              </a:lnSpc>
            </a:pPr>
            <a:r>
              <a:rPr dirty="0" smtClean="0">
                <a:solidFill>
                  <a:schemeClr val="tx1"/>
                </a:solidFill>
              </a:rPr>
              <a:t>Cadre d’évaluation des apprentissages en ÉPS</a:t>
            </a:r>
            <a:endParaRPr lang="fr-CA" dirty="0" smtClean="0">
              <a:solidFill>
                <a:schemeClr val="tx1"/>
              </a:solidFill>
            </a:endParaRPr>
          </a:p>
        </p:txBody>
      </p:sp>
      <p:sp>
        <p:nvSpPr>
          <p:cNvPr id="39939" name="Espace réservé du numéro de diapositive 4"/>
          <p:cNvSpPr>
            <a:spLocks noGrp="1"/>
          </p:cNvSpPr>
          <p:nvPr>
            <p:ph type="sldNum" sz="quarter" idx="12"/>
          </p:nvPr>
        </p:nvSpPr>
        <p:spPr/>
        <p:txBody>
          <a:bodyPr/>
          <a:lstStyle/>
          <a:p>
            <a:pPr>
              <a:defRPr/>
            </a:pPr>
            <a:fld id="{617C179B-C070-4601-8CAD-DD920CC1D116}" type="slidenum">
              <a:rPr lang="fr-CA" smtClean="0">
                <a:cs typeface="Arial" pitchFamily="34" charset="0"/>
              </a:rPr>
              <a:pPr>
                <a:defRPr/>
              </a:pPr>
              <a:t>11</a:t>
            </a:fld>
            <a:endParaRPr lang="fr-CA" smtClean="0">
              <a:cs typeface="Arial" pitchFamily="34" charset="0"/>
            </a:endParaRPr>
          </a:p>
        </p:txBody>
      </p:sp>
      <p:graphicFrame>
        <p:nvGraphicFramePr>
          <p:cNvPr id="8" name="Tableau 7"/>
          <p:cNvGraphicFramePr>
            <a:graphicFrameLocks noGrp="1"/>
          </p:cNvGraphicFramePr>
          <p:nvPr/>
        </p:nvGraphicFramePr>
        <p:xfrm>
          <a:off x="142875" y="1219200"/>
          <a:ext cx="8858250" cy="4724400"/>
        </p:xfrm>
        <a:graphic>
          <a:graphicData uri="http://schemas.openxmlformats.org/drawingml/2006/table">
            <a:tbl>
              <a:tblPr>
                <a:tableStyleId>{284E427A-3D55-4303-BF80-6455036E1DE7}</a:tableStyleId>
              </a:tblPr>
              <a:tblGrid>
                <a:gridCol w="4429125">
                  <a:extLst>
                    <a:ext uri="{9D8B030D-6E8A-4147-A177-3AD203B41FA5}">
                      <a16:colId xmlns:a16="http://schemas.microsoft.com/office/drawing/2014/main" val="20000"/>
                    </a:ext>
                  </a:extLst>
                </a:gridCol>
                <a:gridCol w="1071570">
                  <a:extLst>
                    <a:ext uri="{9D8B030D-6E8A-4147-A177-3AD203B41FA5}">
                      <a16:colId xmlns:a16="http://schemas.microsoft.com/office/drawing/2014/main" val="20001"/>
                    </a:ext>
                  </a:extLst>
                </a:gridCol>
                <a:gridCol w="3357555">
                  <a:extLst>
                    <a:ext uri="{9D8B030D-6E8A-4147-A177-3AD203B41FA5}">
                      <a16:colId xmlns:a16="http://schemas.microsoft.com/office/drawing/2014/main" val="20002"/>
                    </a:ext>
                  </a:extLst>
                </a:gridCol>
              </a:tblGrid>
              <a:tr h="8596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800" b="1" u="none" strike="noStrike" cap="none" normalizeH="0" baseline="0" dirty="0" smtClean="0">
                          <a:ln>
                            <a:noFill/>
                          </a:ln>
                          <a:effectLst/>
                        </a:rPr>
                        <a:t>Pondération</a:t>
                      </a:r>
                      <a:endParaRPr kumimoji="0" lang="fr-CA" sz="2800" b="1" i="0" u="none" strike="noStrike" cap="none" normalizeH="0" baseline="0" dirty="0" smtClean="0">
                        <a:ln>
                          <a:noFill/>
                        </a:ln>
                        <a:solidFill>
                          <a:srgbClr val="F2F2F2"/>
                        </a:solidFill>
                        <a:effectLst/>
                        <a:latin typeface="+mn-lt"/>
                        <a:cs typeface="Arial" charset="0"/>
                      </a:endParaRPr>
                    </a:p>
                  </a:txBody>
                  <a:tcPr anchor="ctr" horzOverflow="overflow">
                    <a:solidFill>
                      <a:schemeClr val="accent2"/>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800" b="1" u="none" strike="noStrike" cap="none" normalizeH="0" baseline="0" dirty="0" smtClean="0">
                          <a:ln>
                            <a:noFill/>
                          </a:ln>
                          <a:effectLst/>
                        </a:rPr>
                        <a:t>Libellé au bulletin</a:t>
                      </a:r>
                      <a:endParaRPr kumimoji="0" lang="fr-CA" sz="2800" b="1" i="0" u="none" strike="noStrike" cap="none" normalizeH="0" baseline="0" dirty="0" smtClean="0">
                        <a:ln>
                          <a:noFill/>
                        </a:ln>
                        <a:solidFill>
                          <a:srgbClr val="F2F2F2"/>
                        </a:solidFill>
                        <a:effectLst/>
                        <a:latin typeface="+mn-lt"/>
                        <a:cs typeface="Arial" charset="0"/>
                      </a:endParaRPr>
                    </a:p>
                  </a:txBody>
                  <a:tcPr anchor="ctr" horzOverflow="overflow">
                    <a:solidFill>
                      <a:schemeClr val="accent2"/>
                    </a:solidFill>
                  </a:tcPr>
                </a:tc>
                <a:extLst>
                  <a:ext uri="{0D108BD9-81ED-4DB2-BD59-A6C34878D82A}">
                    <a16:rowId xmlns:a16="http://schemas.microsoft.com/office/drawing/2014/main" val="10000"/>
                  </a:ext>
                </a:extLst>
              </a:tr>
              <a:tr h="3864750">
                <a:tc>
                  <a:txBody>
                    <a:bodyPr/>
                    <a:lstStyle/>
                    <a:p>
                      <a:pPr marL="342900" marR="0" lvl="0"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C1. Agir dans divers contextes   </a:t>
                      </a:r>
                    </a:p>
                    <a:p>
                      <a:pPr marL="800100" marR="0" lvl="1"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de pratique d’activités </a:t>
                      </a:r>
                    </a:p>
                    <a:p>
                      <a:pPr marL="800100" marR="0" lvl="1"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physiques</a:t>
                      </a:r>
                    </a:p>
                    <a:p>
                      <a:pPr marL="342900" marR="0" lvl="0"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C2. Interagir dans divers </a:t>
                      </a:r>
                    </a:p>
                    <a:p>
                      <a:pPr marL="800100" marR="0" lvl="1"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contextes de pratique </a:t>
                      </a:r>
                    </a:p>
                    <a:p>
                      <a:pPr marL="800100" marR="0" lvl="1"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d’activités physiques</a:t>
                      </a:r>
                    </a:p>
                    <a:p>
                      <a:pPr marL="342900" marR="0" lvl="0"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C3. Adopter un mode de vie sain </a:t>
                      </a:r>
                    </a:p>
                    <a:p>
                      <a:pPr marL="800100" marR="0" lvl="1" indent="-342900" algn="l" defTabSz="914400" rtl="0" eaLnBrk="1" fontAlgn="base" latinLnBrk="0" hangingPunct="1">
                        <a:lnSpc>
                          <a:spcPct val="100000"/>
                        </a:lnSpc>
                        <a:spcBef>
                          <a:spcPct val="0"/>
                        </a:spcBef>
                        <a:spcAft>
                          <a:spcPts val="600"/>
                        </a:spcAft>
                        <a:buClrTx/>
                        <a:buSzTx/>
                        <a:buFont typeface="+mj-lt"/>
                        <a:buNone/>
                        <a:tabLst/>
                      </a:pPr>
                      <a:r>
                        <a:rPr kumimoji="0" lang="fr-CA" sz="2400" u="none" strike="noStrike" cap="none" normalizeH="0" baseline="0" dirty="0" smtClean="0">
                          <a:ln>
                            <a:noFill/>
                          </a:ln>
                          <a:effectLst/>
                        </a:rPr>
                        <a:t>et actif</a:t>
                      </a:r>
                      <a:endParaRPr kumimoji="0" lang="fr-CA" sz="2400" b="0" i="0" u="none" strike="noStrike" cap="none" normalizeH="0" baseline="0" dirty="0" smtClean="0">
                        <a:ln>
                          <a:noFill/>
                        </a:ln>
                        <a:solidFill>
                          <a:schemeClr val="tx1"/>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fr-CA" sz="2400" u="none" strike="noStrike" cap="none" normalizeH="0" baseline="0" dirty="0" smtClean="0">
                          <a:ln>
                            <a:noFill/>
                          </a:ln>
                          <a:effectLst/>
                        </a:rPr>
                        <a:t>100 %</a:t>
                      </a:r>
                      <a:endParaRPr kumimoji="0" lang="fr-CA" sz="2400" b="0" i="0" u="none" strike="noStrike" cap="none" normalizeH="0" baseline="0" dirty="0" smtClean="0">
                        <a:ln>
                          <a:noFill/>
                        </a:ln>
                        <a:solidFill>
                          <a:schemeClr val="tx1"/>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u="none" strike="noStrike" cap="none" normalizeH="0" baseline="0" dirty="0" smtClean="0">
                          <a:ln>
                            <a:noFill/>
                          </a:ln>
                          <a:effectLst/>
                        </a:rPr>
                        <a:t>Éducation physique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u="none" strike="noStrike" cap="none" normalizeH="0" baseline="0" dirty="0" smtClean="0">
                          <a:ln>
                            <a:noFill/>
                          </a:ln>
                          <a:effectLst/>
                        </a:rPr>
                        <a:t>et à la santé</a:t>
                      </a:r>
                      <a:endParaRPr kumimoji="0" lang="fr-CA" sz="2400" b="0" i="0" u="none" strike="noStrike" cap="none" normalizeH="0" baseline="0" dirty="0" smtClean="0">
                        <a:ln>
                          <a:noFill/>
                        </a:ln>
                        <a:solidFill>
                          <a:schemeClr val="tx1"/>
                        </a:solidFill>
                        <a:effectLst/>
                        <a:latin typeface="+mn-lt"/>
                        <a:cs typeface="Arial" charset="0"/>
                      </a:endParaRPr>
                    </a:p>
                  </a:txBody>
                  <a:tcPr anchor="ctr" horzOverflow="overflow"/>
                </a:tc>
                <a:extLst>
                  <a:ext uri="{0D108BD9-81ED-4DB2-BD59-A6C34878D82A}">
                    <a16:rowId xmlns:a16="http://schemas.microsoft.com/office/drawing/2014/main" val="10001"/>
                  </a:ext>
                </a:extLst>
              </a:tr>
            </a:tbl>
          </a:graphicData>
        </a:graphic>
      </p:graphicFrame>
      <p:sp>
        <p:nvSpPr>
          <p:cNvPr id="118788" name="Espace réservé du pied de page 4"/>
          <p:cNvSpPr>
            <a:spLocks noGrp="1"/>
          </p:cNvSpPr>
          <p:nvPr>
            <p:ph type="ftr" sz="quarter" idx="11"/>
          </p:nvPr>
        </p:nvSpPr>
        <p:spPr bwMode="auto">
          <a:xfrm>
            <a:off x="2714625" y="6248400"/>
            <a:ext cx="371475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CA" smtClean="0">
              <a:solidFill>
                <a:srgbClr val="474747"/>
              </a:solidFill>
              <a:latin typeface="Times New Roman" pitchFamily="18" charset="0"/>
              <a:cs typeface="Times New Roman" pitchFamily="18" charset="0"/>
            </a:endParaRPr>
          </a:p>
          <a:p>
            <a:pPr fontAlgn="base">
              <a:spcBef>
                <a:spcPct val="0"/>
              </a:spcBef>
              <a:spcAft>
                <a:spcPct val="0"/>
              </a:spcAft>
            </a:pPr>
            <a:endParaRPr lang="fr-CA" smtClean="0">
              <a:solidFill>
                <a:srgbClr val="474747"/>
              </a:solidFill>
              <a:latin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787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rtlCol="0">
            <a:normAutofit/>
          </a:bodyPr>
          <a:lstStyle/>
          <a:p>
            <a:pPr fontAlgn="auto">
              <a:spcAft>
                <a:spcPts val="0"/>
              </a:spcAft>
              <a:buFont typeface="Arial" pitchFamily="34" charset="0"/>
              <a:buChar char="•"/>
              <a:defRPr/>
            </a:pPr>
            <a:endParaRPr lang="fr-CA"/>
          </a:p>
        </p:txBody>
      </p:sp>
      <p:sp>
        <p:nvSpPr>
          <p:cNvPr id="2051" name="Espace réservé du numéro de diapositive 3"/>
          <p:cNvSpPr>
            <a:spLocks noGrp="1"/>
          </p:cNvSpPr>
          <p:nvPr>
            <p:ph type="sldNum" sz="quarter" idx="12"/>
          </p:nvPr>
        </p:nvSpPr>
        <p:spPr/>
        <p:txBody>
          <a:bodyPr/>
          <a:lstStyle/>
          <a:p>
            <a:pPr>
              <a:defRPr/>
            </a:pPr>
            <a:fld id="{7F607A37-D336-4B48-AB68-6BD39B2E316A}" type="slidenum">
              <a:rPr lang="fr-CA" smtClean="0">
                <a:solidFill>
                  <a:schemeClr val="tx1">
                    <a:lumMod val="85000"/>
                    <a:lumOff val="15000"/>
                  </a:schemeClr>
                </a:solidFill>
                <a:cs typeface="Arial" pitchFamily="34" charset="0"/>
              </a:rPr>
              <a:pPr>
                <a:defRPr/>
              </a:pPr>
              <a:t>12</a:t>
            </a:fld>
            <a:endParaRPr lang="fr-CA" smtClean="0">
              <a:solidFill>
                <a:schemeClr val="tx1">
                  <a:lumMod val="85000"/>
                  <a:lumOff val="15000"/>
                </a:schemeClr>
              </a:solidFill>
              <a:cs typeface="Arial"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4012783116"/>
              </p:ext>
            </p:extLst>
          </p:nvPr>
        </p:nvGraphicFramePr>
        <p:xfrm>
          <a:off x="109538" y="1033463"/>
          <a:ext cx="8929718" cy="5824537"/>
        </p:xfrm>
        <a:graphic>
          <a:graphicData uri="http://schemas.openxmlformats.org/drawingml/2006/table">
            <a:tbl>
              <a:tblPr/>
              <a:tblGrid>
                <a:gridCol w="1883593">
                  <a:extLst>
                    <a:ext uri="{9D8B030D-6E8A-4147-A177-3AD203B41FA5}">
                      <a16:colId xmlns:a16="http://schemas.microsoft.com/office/drawing/2014/main" val="20000"/>
                    </a:ext>
                  </a:extLst>
                </a:gridCol>
                <a:gridCol w="7046125">
                  <a:extLst>
                    <a:ext uri="{9D8B030D-6E8A-4147-A177-3AD203B41FA5}">
                      <a16:colId xmlns:a16="http://schemas.microsoft.com/office/drawing/2014/main" val="20001"/>
                    </a:ext>
                  </a:extLst>
                </a:gridCol>
              </a:tblGrid>
              <a:tr h="4021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1800" b="1" i="0" u="none" strike="noStrike" cap="none" normalizeH="0" baseline="0" dirty="0" smtClean="0">
                          <a:ln>
                            <a:noFill/>
                          </a:ln>
                          <a:solidFill>
                            <a:schemeClr val="bg1"/>
                          </a:solidFill>
                          <a:effectLst/>
                          <a:latin typeface="+mn-lt"/>
                          <a:cs typeface="Arial" charset="0"/>
                        </a:rPr>
                        <a:t>Éléments favorisant la compréhension des critères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2060"/>
                    </a:solidFill>
                  </a:tcPr>
                </a:tc>
                <a:tc hMerge="1">
                  <a:txBody>
                    <a:bodyPr/>
                    <a:lstStyle/>
                    <a:p>
                      <a:endParaRPr lang="fr-FR"/>
                    </a:p>
                  </a:txBody>
                  <a:tcPr/>
                </a:tc>
                <a:extLst>
                  <a:ext uri="{0D108BD9-81ED-4DB2-BD59-A6C34878D82A}">
                    <a16:rowId xmlns:a16="http://schemas.microsoft.com/office/drawing/2014/main" val="10000"/>
                  </a:ext>
                </a:extLst>
              </a:tr>
              <a:tr h="2076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mn-lt"/>
                          <a:cs typeface="Arial" charset="0"/>
                        </a:rPr>
                        <a:t>Cohérence 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mn-lt"/>
                          <a:cs typeface="Arial" charset="0"/>
                        </a:rPr>
                        <a:t>la planification</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Sélection</a:t>
                      </a:r>
                      <a:r>
                        <a:rPr kumimoji="0" lang="fr-CA" sz="1200" b="0" i="0" u="none" strike="noStrike" cap="none" normalizeH="0" baseline="0" dirty="0" smtClean="0">
                          <a:ln>
                            <a:noFill/>
                          </a:ln>
                          <a:solidFill>
                            <a:schemeClr val="tx1"/>
                          </a:solidFill>
                          <a:effectLst/>
                          <a:latin typeface="+mn-lt"/>
                          <a:cs typeface="Arial" charset="0"/>
                        </a:rPr>
                        <a:t> </a:t>
                      </a:r>
                      <a:r>
                        <a:rPr kumimoji="0" lang="fr-CA" sz="1200" b="1" i="0" u="none" strike="noStrike" cap="none" normalizeH="0" baseline="0" dirty="0" smtClean="0">
                          <a:ln>
                            <a:noFill/>
                          </a:ln>
                          <a:solidFill>
                            <a:schemeClr val="tx1"/>
                          </a:solidFill>
                          <a:effectLst/>
                          <a:latin typeface="+mn-lt"/>
                          <a:cs typeface="Arial" charset="0"/>
                        </a:rPr>
                        <a:t>:</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d’actions motrices et d’enchaînements en fonction des capacités personnelles et des contraintes de l’activité</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stratégies de coopération (1er  cycle)</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stratégies de coopération, de coopération-opposition et d’opposition (2e et 3e cycle)</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Élaboration</a:t>
                      </a:r>
                      <a:r>
                        <a:rPr kumimoji="0" lang="fr-CA" sz="1200" b="0" i="0" u="none" strike="noStrike" cap="none" normalizeH="0" baseline="0" dirty="0" smtClean="0">
                          <a:ln>
                            <a:noFill/>
                          </a:ln>
                          <a:solidFill>
                            <a:schemeClr val="tx1"/>
                          </a:solidFill>
                          <a:effectLst/>
                          <a:latin typeface="+mn-lt"/>
                          <a:cs typeface="Arial" charset="0"/>
                        </a:rPr>
                        <a:t> </a:t>
                      </a:r>
                      <a:r>
                        <a:rPr kumimoji="0" lang="fr-CA" sz="1200" b="1" i="0" u="none" strike="noStrike" cap="none" normalizeH="0" baseline="0" dirty="0" smtClean="0">
                          <a:ln>
                            <a:noFill/>
                          </a:ln>
                          <a:solidFill>
                            <a:schemeClr val="tx1"/>
                          </a:solidFill>
                          <a:effectLst/>
                          <a:latin typeface="+mn-lt"/>
                          <a:cs typeface="Arial" charset="0"/>
                        </a:rPr>
                        <a:t>:</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plans d’action selon les capacités des pairs et les contraintes de l’activité (2e et 3e cycle)</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plans de pratique régulière et sécuritaire d’activités physiques (2e et 3e cycle)</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plans d’amélioration ou de maintien d’une saine habitude de vie (2e et 3e cycle)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25379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mn-lt"/>
                          <a:cs typeface="Arial" charset="0"/>
                        </a:rPr>
                        <a:t>Efficacité 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mn-lt"/>
                          <a:cs typeface="Arial" charset="0"/>
                        </a:rPr>
                        <a:t>l’exécution</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Exécution et ajustement :</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d’actions motrices et d’enchaînements</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Application et ajustement : </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stratégies de coopération (1er cycle)</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stratégies de coopération, de coopération-opposition et d’opposition (2e et 3e cycle)</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principes d’action et de synchronisation (2e et 3e cycle)</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principes de communication</a:t>
                      </a:r>
                    </a:p>
                    <a:p>
                      <a:pPr marL="914400" marR="0" lvl="1" indent="-457200" algn="l" defTabSz="914400" rtl="0" eaLnBrk="1" fontAlgn="base" latinLnBrk="0" hangingPunct="1">
                        <a:lnSpc>
                          <a:spcPct val="100000"/>
                        </a:lnSpc>
                        <a:spcBef>
                          <a:spcPct val="0"/>
                        </a:spcBef>
                        <a:spcAft>
                          <a:spcPct val="0"/>
                        </a:spcAft>
                        <a:buClrTx/>
                        <a:buSzTx/>
                        <a:buFont typeface="Cambria" pitchFamily="18" charset="0"/>
                        <a:buChar char="–"/>
                        <a:tabLst/>
                      </a:pPr>
                      <a:r>
                        <a:rPr kumimoji="0" lang="fr-CA" sz="1200" b="0" i="0" u="none" strike="noStrike" kern="1200" cap="none" normalizeH="0" baseline="0" dirty="0" smtClean="0">
                          <a:ln>
                            <a:noFill/>
                          </a:ln>
                          <a:solidFill>
                            <a:schemeClr val="tx1"/>
                          </a:solidFill>
                          <a:effectLst/>
                          <a:latin typeface="+mn-lt"/>
                          <a:ea typeface="+mn-ea"/>
                          <a:cs typeface="Arial" charset="0"/>
                        </a:rPr>
                        <a:t>de plans d’action (2e et 3e cycle)</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Application de règles de sécurité</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Manifestation d’un comportement éthique</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Pratique, en contexte scolaire, d’activités sollicitant la condition physique</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Mise en œuvre de plans personnels d’habitudes de vie saines et actives*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808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mn-lt"/>
                          <a:cs typeface="Arial" charset="0"/>
                        </a:rPr>
                        <a:t>Pertinence du</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mn-lt"/>
                          <a:cs typeface="Arial" charset="0"/>
                        </a:rPr>
                        <a:t>retour réflexif</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Évaluation de la démarche, du plan d’action et des résultats</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Identification de pistes de solution à des fins d’ajustements (2</a:t>
                      </a:r>
                      <a:r>
                        <a:rPr kumimoji="0" lang="fr-CA" sz="1200" b="1" i="0" u="none" strike="noStrike" cap="none" normalizeH="0" baseline="30000" dirty="0" smtClean="0">
                          <a:ln>
                            <a:noFill/>
                          </a:ln>
                          <a:solidFill>
                            <a:schemeClr val="tx1"/>
                          </a:solidFill>
                          <a:effectLst/>
                          <a:latin typeface="+mn-lt"/>
                          <a:cs typeface="Arial" charset="0"/>
                        </a:rPr>
                        <a:t>e</a:t>
                      </a:r>
                      <a:r>
                        <a:rPr kumimoji="0" lang="fr-CA" sz="1200" b="1" i="0" u="none" strike="noStrike" cap="none" normalizeH="0" baseline="0" dirty="0" smtClean="0">
                          <a:ln>
                            <a:noFill/>
                          </a:ln>
                          <a:solidFill>
                            <a:schemeClr val="tx1"/>
                          </a:solidFill>
                          <a:effectLst/>
                          <a:latin typeface="+mn-lt"/>
                          <a:cs typeface="Arial" charset="0"/>
                        </a:rPr>
                        <a:t> et 3</a:t>
                      </a:r>
                      <a:r>
                        <a:rPr kumimoji="0" lang="fr-CA" sz="1200" b="1" i="0" u="none" strike="noStrike" cap="none" normalizeH="0" baseline="30000" dirty="0" smtClean="0">
                          <a:ln>
                            <a:noFill/>
                          </a:ln>
                          <a:solidFill>
                            <a:schemeClr val="tx1"/>
                          </a:solidFill>
                          <a:effectLst/>
                          <a:latin typeface="+mn-lt"/>
                          <a:cs typeface="Arial" charset="0"/>
                        </a:rPr>
                        <a:t>e</a:t>
                      </a:r>
                      <a:r>
                        <a:rPr kumimoji="0" lang="fr-CA" sz="1200" b="1" i="0" u="none" strike="noStrike" cap="none" normalizeH="0" baseline="0" dirty="0" smtClean="0">
                          <a:ln>
                            <a:noFill/>
                          </a:ln>
                          <a:solidFill>
                            <a:schemeClr val="tx1"/>
                          </a:solidFill>
                          <a:effectLst/>
                          <a:latin typeface="+mn-lt"/>
                          <a:cs typeface="Arial" charset="0"/>
                        </a:rPr>
                        <a:t> cycle)*</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200" b="1" i="0" u="none" strike="noStrike" cap="none" normalizeH="0" baseline="0" dirty="0" smtClean="0">
                          <a:ln>
                            <a:noFill/>
                          </a:ln>
                          <a:solidFill>
                            <a:schemeClr val="tx1"/>
                          </a:solidFill>
                          <a:effectLst/>
                          <a:latin typeface="+mn-lt"/>
                          <a:cs typeface="Arial" charset="0"/>
                        </a:rPr>
                        <a:t>Réinvestissements dans des activités ultérieures (2</a:t>
                      </a:r>
                      <a:r>
                        <a:rPr kumimoji="0" lang="fr-CA" sz="1200" b="1" i="0" u="none" strike="noStrike" cap="none" normalizeH="0" baseline="30000" dirty="0" smtClean="0">
                          <a:ln>
                            <a:noFill/>
                          </a:ln>
                          <a:solidFill>
                            <a:schemeClr val="tx1"/>
                          </a:solidFill>
                          <a:effectLst/>
                          <a:latin typeface="+mn-lt"/>
                          <a:cs typeface="Arial" charset="0"/>
                        </a:rPr>
                        <a:t>e</a:t>
                      </a:r>
                      <a:r>
                        <a:rPr kumimoji="0" lang="fr-CA" sz="1200" b="1" i="0" u="none" strike="noStrike" cap="none" normalizeH="0" baseline="0" dirty="0" smtClean="0">
                          <a:ln>
                            <a:noFill/>
                          </a:ln>
                          <a:solidFill>
                            <a:schemeClr val="tx1"/>
                          </a:solidFill>
                          <a:effectLst/>
                          <a:latin typeface="+mn-lt"/>
                          <a:cs typeface="Arial" charset="0"/>
                        </a:rPr>
                        <a:t> et 3</a:t>
                      </a:r>
                      <a:r>
                        <a:rPr kumimoji="0" lang="fr-CA" sz="1200" b="1" i="0" u="none" strike="noStrike" cap="none" normalizeH="0" baseline="30000" dirty="0" smtClean="0">
                          <a:ln>
                            <a:noFill/>
                          </a:ln>
                          <a:solidFill>
                            <a:schemeClr val="tx1"/>
                          </a:solidFill>
                          <a:effectLst/>
                          <a:latin typeface="+mn-lt"/>
                          <a:cs typeface="Arial" charset="0"/>
                        </a:rPr>
                        <a:t>e</a:t>
                      </a:r>
                      <a:r>
                        <a:rPr kumimoji="0" lang="fr-CA" sz="1200" b="1" i="0" u="none" strike="noStrike" cap="none" normalizeH="0" baseline="0" dirty="0" smtClean="0">
                          <a:ln>
                            <a:noFill/>
                          </a:ln>
                          <a:solidFill>
                            <a:schemeClr val="tx1"/>
                          </a:solidFill>
                          <a:effectLst/>
                          <a:latin typeface="+mn-lt"/>
                          <a:cs typeface="Arial" charset="0"/>
                        </a:rPr>
                        <a:t> cycle)*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bl>
          </a:graphicData>
        </a:graphic>
      </p:graphicFrame>
      <p:sp>
        <p:nvSpPr>
          <p:cNvPr id="10" name="ZoneTexte 9"/>
          <p:cNvSpPr txBox="1"/>
          <p:nvPr/>
        </p:nvSpPr>
        <p:spPr>
          <a:xfrm>
            <a:off x="8143875" y="163513"/>
            <a:ext cx="857250" cy="369887"/>
          </a:xfrm>
          <a:prstGeom prst="rect">
            <a:avLst/>
          </a:prstGeom>
          <a:solidFill>
            <a:srgbClr val="002060"/>
          </a:solidFill>
          <a:ln>
            <a:solidFill>
              <a:schemeClr val="accent6">
                <a:lumMod val="60000"/>
                <a:lumOff val="40000"/>
              </a:schemeClr>
            </a:solidFill>
          </a:ln>
        </p:spPr>
        <p:txBody>
          <a:bodyPr>
            <a:spAutoFit/>
          </a:bodyPr>
          <a:lstStyle/>
          <a:p>
            <a:pPr fontAlgn="auto">
              <a:spcBef>
                <a:spcPts val="0"/>
              </a:spcBef>
              <a:spcAft>
                <a:spcPts val="0"/>
              </a:spcAft>
              <a:defRPr/>
            </a:pPr>
            <a:r>
              <a:rPr lang="fr-CA" b="1" dirty="0">
                <a:solidFill>
                  <a:schemeClr val="bg1"/>
                </a:solidFill>
                <a:latin typeface="Calibri" pitchFamily="34" charset="0"/>
              </a:rPr>
              <a:t>100 %</a:t>
            </a:r>
          </a:p>
        </p:txBody>
      </p:sp>
      <p:sp>
        <p:nvSpPr>
          <p:cNvPr id="3093" name="Rectangle 6"/>
          <p:cNvSpPr>
            <a:spLocks noChangeArrowheads="1"/>
          </p:cNvSpPr>
          <p:nvPr/>
        </p:nvSpPr>
        <p:spPr bwMode="auto">
          <a:xfrm>
            <a:off x="76200" y="76200"/>
            <a:ext cx="8572500" cy="598488"/>
          </a:xfrm>
          <a:prstGeom prst="rect">
            <a:avLst/>
          </a:prstGeom>
          <a:noFill/>
          <a:ln w="9525">
            <a:noFill/>
            <a:miter lim="800000"/>
            <a:headEnd/>
            <a:tailEnd/>
          </a:ln>
        </p:spPr>
        <p:txBody>
          <a:bodyPr>
            <a:spAutoFit/>
          </a:bodyPr>
          <a:lstStyle/>
          <a:p>
            <a:pPr fontAlgn="auto">
              <a:lnSpc>
                <a:spcPts val="4200"/>
              </a:lnSpc>
              <a:spcAft>
                <a:spcPts val="0"/>
              </a:spcAft>
              <a:defRPr/>
            </a:pPr>
            <a:r>
              <a:rPr lang="fr-CA" sz="3000" dirty="0">
                <a:latin typeface="+mj-lt"/>
                <a:ea typeface="+mj-ea"/>
                <a:cs typeface="+mj-cs"/>
              </a:rPr>
              <a:t>Agir, interagir et adopter au primaire</a:t>
            </a:r>
          </a:p>
        </p:txBody>
      </p:sp>
      <mc:AlternateContent xmlns:mc="http://schemas.openxmlformats.org/markup-compatibility/2006" xmlns:p14="http://schemas.microsoft.com/office/powerpoint/2010/main">
        <mc:Choice Requires="p14">
          <p:contentPart p14:bwMode="auto" r:id="rId5">
            <p14:nvContentPartPr>
              <p14:cNvPr id="2050" name="Ink 30"/>
              <p14:cNvContentPartPr>
                <a14:cpLocks xmlns:a14="http://schemas.microsoft.com/office/drawing/2010/main" noRot="1" noChangeAspect="1" noEditPoints="1" noChangeArrowheads="1" noChangeShapeType="1"/>
              </p14:cNvContentPartPr>
              <p14:nvPr/>
            </p14:nvContentPartPr>
            <p14:xfrm>
              <a:off x="3254375" y="306388"/>
              <a:ext cx="373063" cy="25400"/>
            </p14:xfrm>
          </p:contentPart>
        </mc:Choice>
        <mc:Fallback xmlns="">
          <p:pic>
            <p:nvPicPr>
              <p:cNvPr id="2050" name="Ink 30"/>
              <p:cNvPicPr>
                <a:picLocks noRot="1" noChangeAspect="1" noEditPoints="1" noChangeArrowheads="1" noChangeShapeType="1"/>
              </p:cNvPicPr>
              <p:nvPr/>
            </p:nvPicPr>
            <p:blipFill>
              <a:blip r:embed="rId6"/>
              <a:stretch>
                <a:fillRect/>
              </a:stretch>
            </p:blipFill>
            <p:spPr>
              <a:xfrm>
                <a:off x="3247899" y="300038"/>
                <a:ext cx="386014" cy="38100"/>
              </a:xfrm>
              <a:prstGeom prst="rect">
                <a:avLst/>
              </a:prstGeom>
            </p:spPr>
          </p:pic>
        </mc:Fallback>
      </mc:AlternateContent>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p:transition spd="slow" advTm="252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re 1"/>
          <p:cNvSpPr>
            <a:spLocks noGrp="1"/>
          </p:cNvSpPr>
          <p:nvPr>
            <p:ph type="title"/>
          </p:nvPr>
        </p:nvSpPr>
        <p:spPr>
          <a:xfrm>
            <a:off x="76200" y="71438"/>
            <a:ext cx="7772400" cy="690562"/>
          </a:xfrm>
        </p:spPr>
        <p:txBody>
          <a:bodyPr/>
          <a:lstStyle/>
          <a:p>
            <a:pPr>
              <a:lnSpc>
                <a:spcPts val="4200"/>
              </a:lnSpc>
            </a:pPr>
            <a:r>
              <a:rPr lang="fr-CA" dirty="0" smtClean="0">
                <a:solidFill>
                  <a:schemeClr val="tx1"/>
                </a:solidFill>
              </a:rPr>
              <a:t>Critères d’évaluation : précisions du ministère</a:t>
            </a:r>
          </a:p>
        </p:txBody>
      </p:sp>
      <p:sp>
        <p:nvSpPr>
          <p:cNvPr id="37891" name="Espace réservé du contenu 2"/>
          <p:cNvSpPr>
            <a:spLocks noGrp="1"/>
          </p:cNvSpPr>
          <p:nvPr>
            <p:ph idx="1"/>
          </p:nvPr>
        </p:nvSpPr>
        <p:spPr>
          <a:xfrm>
            <a:off x="594270" y="1301750"/>
            <a:ext cx="7948831" cy="4948237"/>
          </a:xfrm>
        </p:spPr>
        <p:txBody>
          <a:bodyPr rtlCol="0">
            <a:normAutofit/>
          </a:bodyPr>
          <a:lstStyle/>
          <a:p>
            <a:pPr marL="514350" indent="-514350" algn="just" fontAlgn="auto">
              <a:spcAft>
                <a:spcPts val="0"/>
              </a:spcAft>
              <a:buFont typeface="+mj-lt"/>
              <a:buAutoNum type="arabicPeriod"/>
              <a:defRPr/>
            </a:pPr>
            <a:r>
              <a:rPr lang="fr-CA" sz="3000" dirty="0" smtClean="0"/>
              <a:t>Pour le critère </a:t>
            </a:r>
            <a:r>
              <a:rPr lang="fr-CA" sz="3000" b="1" dirty="0" smtClean="0"/>
              <a:t>Maîtrise des connaissances </a:t>
            </a:r>
            <a:r>
              <a:rPr lang="fr-CA" sz="3000" dirty="0" smtClean="0"/>
              <a:t>ciblées par la progression des apprentissages:</a:t>
            </a:r>
          </a:p>
          <a:p>
            <a:pPr lvl="1" algn="just" fontAlgn="auto">
              <a:spcAft>
                <a:spcPts val="0"/>
              </a:spcAft>
              <a:buFont typeface="Arial" pitchFamily="34" charset="0"/>
              <a:buChar char="–"/>
              <a:defRPr/>
            </a:pPr>
            <a:r>
              <a:rPr lang="fr-CA" sz="2600" dirty="0" smtClean="0"/>
              <a:t>l’évaluation porte sur un ou quelques éléments de contenu énoncés dans la progression des apprentissages;</a:t>
            </a:r>
          </a:p>
          <a:p>
            <a:pPr lvl="1" algn="just" fontAlgn="auto">
              <a:spcAft>
                <a:spcPts val="0"/>
              </a:spcAft>
              <a:buFont typeface="Arial" pitchFamily="34" charset="0"/>
              <a:buChar char="–"/>
              <a:defRPr/>
            </a:pPr>
            <a:r>
              <a:rPr lang="fr-CA" sz="2600" dirty="0" smtClean="0">
                <a:solidFill>
                  <a:schemeClr val="tx1"/>
                </a:solidFill>
              </a:rPr>
              <a:t>Ces éléments peuvent être observés à travers diverses tâches.</a:t>
            </a:r>
          </a:p>
          <a:p>
            <a:pPr lvl="8" algn="just">
              <a:buFont typeface="Arial" pitchFamily="34" charset="0"/>
              <a:buNone/>
              <a:defRPr/>
            </a:pPr>
            <a:r>
              <a:rPr lang="fr-CA" sz="1800" dirty="0" smtClean="0"/>
              <a:t>                                         </a:t>
            </a:r>
          </a:p>
          <a:p>
            <a:pPr lvl="8" algn="just">
              <a:buFont typeface="Arial" pitchFamily="34" charset="0"/>
              <a:buNone/>
              <a:defRPr/>
            </a:pPr>
            <a:endParaRPr lang="fr-CA" sz="1800" dirty="0" smtClean="0"/>
          </a:p>
          <a:p>
            <a:pPr lvl="8" algn="just">
              <a:buFont typeface="Arial" pitchFamily="34" charset="0"/>
              <a:buNone/>
              <a:defRPr/>
            </a:pPr>
            <a:r>
              <a:rPr lang="fr-CA" sz="1800" dirty="0" smtClean="0"/>
              <a:t>			</a:t>
            </a:r>
          </a:p>
        </p:txBody>
      </p:sp>
      <p:sp>
        <p:nvSpPr>
          <p:cNvPr id="41988" name="Espace réservé du numéro de diapositive 3"/>
          <p:cNvSpPr>
            <a:spLocks noGrp="1"/>
          </p:cNvSpPr>
          <p:nvPr>
            <p:ph type="sldNum" sz="quarter" idx="12"/>
          </p:nvPr>
        </p:nvSpPr>
        <p:spPr/>
        <p:txBody>
          <a:bodyPr/>
          <a:lstStyle/>
          <a:p>
            <a:pPr>
              <a:defRPr/>
            </a:pPr>
            <a:fld id="{95E29D50-56FD-453A-B6E0-85A040014CD0}" type="slidenum">
              <a:rPr lang="fr-CA" smtClean="0">
                <a:cs typeface="Arial" pitchFamily="34" charset="0"/>
              </a:rPr>
              <a:pPr>
                <a:defRPr/>
              </a:pPr>
              <a:t>13</a:t>
            </a:fld>
            <a:endParaRPr lang="fr-CA" smtClean="0">
              <a:cs typeface="Arial" pitchFamily="34" charset="0"/>
            </a:endParaRPr>
          </a:p>
        </p:txBody>
      </p:sp>
      <p:sp>
        <p:nvSpPr>
          <p:cNvPr id="5" name="Espace réservé du pied de page 4"/>
          <p:cNvSpPr>
            <a:spLocks noGrp="1"/>
          </p:cNvSpPr>
          <p:nvPr>
            <p:ph type="ftr" sz="quarter" idx="11"/>
          </p:nvPr>
        </p:nvSpPr>
        <p:spPr>
          <a:xfrm>
            <a:off x="2971800" y="6324600"/>
            <a:ext cx="3200400" cy="320675"/>
          </a:xfrm>
        </p:spPr>
        <p:txBody>
          <a:bodyPr wrap="square" numCol="1" anchorCtr="0" compatLnSpc="1">
            <a:prstTxWarp prst="textNoShape">
              <a:avLst/>
            </a:prstTxWarp>
          </a:bodyPr>
          <a:lstStyle/>
          <a:p>
            <a:pPr fontAlgn="base">
              <a:spcBef>
                <a:spcPct val="0"/>
              </a:spcBef>
              <a:spcAft>
                <a:spcPct val="0"/>
              </a:spcAft>
              <a:defRPr/>
            </a:pPr>
            <a:endParaRPr lang="fr-CA" smtClean="0">
              <a:solidFill>
                <a:srgbClr val="474747"/>
              </a:solidFill>
            </a:endParaRPr>
          </a:p>
          <a:p>
            <a:pPr fontAlgn="base">
              <a:spcBef>
                <a:spcPct val="0"/>
              </a:spcBef>
              <a:spcAft>
                <a:spcPct val="0"/>
              </a:spcAft>
              <a:defRPr/>
            </a:pPr>
            <a:endParaRPr lang="fr-CA" smtClean="0">
              <a:solidFill>
                <a:srgbClr val="474747"/>
              </a:solidFill>
              <a:latin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190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re 1"/>
          <p:cNvSpPr>
            <a:spLocks noGrp="1"/>
          </p:cNvSpPr>
          <p:nvPr>
            <p:ph type="title"/>
          </p:nvPr>
        </p:nvSpPr>
        <p:spPr>
          <a:xfrm>
            <a:off x="76200" y="71438"/>
            <a:ext cx="7772400" cy="690562"/>
          </a:xfrm>
        </p:spPr>
        <p:txBody>
          <a:bodyPr/>
          <a:lstStyle/>
          <a:p>
            <a:pPr>
              <a:lnSpc>
                <a:spcPts val="4200"/>
              </a:lnSpc>
            </a:pPr>
            <a:r>
              <a:rPr lang="fr-CA" dirty="0" smtClean="0">
                <a:solidFill>
                  <a:schemeClr val="tx1"/>
                </a:solidFill>
              </a:rPr>
              <a:t>Critères d’évaluation : précisions du MEES</a:t>
            </a:r>
          </a:p>
        </p:txBody>
      </p:sp>
      <p:sp>
        <p:nvSpPr>
          <p:cNvPr id="37891" name="Espace réservé du contenu 2"/>
          <p:cNvSpPr>
            <a:spLocks noGrp="1"/>
          </p:cNvSpPr>
          <p:nvPr>
            <p:ph idx="1"/>
          </p:nvPr>
        </p:nvSpPr>
        <p:spPr>
          <a:xfrm>
            <a:off x="606970" y="1295400"/>
            <a:ext cx="7948831" cy="4948237"/>
          </a:xfrm>
        </p:spPr>
        <p:txBody>
          <a:bodyPr rtlCol="0">
            <a:normAutofit/>
          </a:bodyPr>
          <a:lstStyle/>
          <a:p>
            <a:pPr marL="514350" indent="-514350" algn="just" fontAlgn="auto">
              <a:spcAft>
                <a:spcPts val="0"/>
              </a:spcAft>
              <a:buFont typeface="+mj-lt"/>
              <a:buAutoNum type="arabicPeriod" startAt="2"/>
              <a:defRPr/>
            </a:pPr>
            <a:r>
              <a:rPr lang="fr-CA" sz="3000" dirty="0" smtClean="0"/>
              <a:t>Pour les critères </a:t>
            </a:r>
            <a:r>
              <a:rPr lang="fr-CA" sz="3000" b="1" dirty="0" smtClean="0"/>
              <a:t>Cohérence de la planification</a:t>
            </a:r>
            <a:r>
              <a:rPr lang="fr-CA" sz="3000" dirty="0" smtClean="0"/>
              <a:t>, </a:t>
            </a:r>
            <a:r>
              <a:rPr lang="fr-CA" sz="3000" b="1" dirty="0" smtClean="0"/>
              <a:t>Efficacité de l’exécution</a:t>
            </a:r>
            <a:r>
              <a:rPr lang="fr-CA" sz="3000" dirty="0" smtClean="0"/>
              <a:t> et </a:t>
            </a:r>
            <a:r>
              <a:rPr lang="fr-CA" sz="3000" b="1" dirty="0" smtClean="0"/>
              <a:t>Pertinence du retour réflexif</a:t>
            </a:r>
            <a:r>
              <a:rPr lang="fr-CA" sz="3000" dirty="0" smtClean="0"/>
              <a:t>:</a:t>
            </a:r>
          </a:p>
          <a:p>
            <a:pPr lvl="1" algn="just" fontAlgn="auto">
              <a:spcAft>
                <a:spcPts val="0"/>
              </a:spcAft>
              <a:buFont typeface="Arial" pitchFamily="34" charset="0"/>
              <a:buChar char="–"/>
              <a:defRPr/>
            </a:pPr>
            <a:r>
              <a:rPr lang="fr-CA" sz="2600" dirty="0" smtClean="0"/>
              <a:t>l’évaluation porte sur un, ou plusieurs, ou tous les critères de la ou des compétences observées;</a:t>
            </a:r>
          </a:p>
          <a:p>
            <a:pPr lvl="1" algn="just" fontAlgn="auto">
              <a:spcAft>
                <a:spcPts val="0"/>
              </a:spcAft>
              <a:buFont typeface="Arial" pitchFamily="34" charset="0"/>
              <a:buChar char="–"/>
              <a:defRPr/>
            </a:pPr>
            <a:r>
              <a:rPr lang="fr-CA" sz="2600" dirty="0" smtClean="0"/>
              <a:t>Ces trois critères peuvent être observées à partir de tâches complexes figurant dans les SAÉ ou SÉ.</a:t>
            </a:r>
          </a:p>
          <a:p>
            <a:pPr lvl="8" algn="just">
              <a:buFont typeface="Arial" pitchFamily="34" charset="0"/>
              <a:buNone/>
              <a:defRPr/>
            </a:pPr>
            <a:r>
              <a:rPr lang="fr-CA" sz="1800" dirty="0" smtClean="0"/>
              <a:t>                                         </a:t>
            </a:r>
          </a:p>
          <a:p>
            <a:pPr lvl="8" algn="just">
              <a:buFont typeface="Arial" pitchFamily="34" charset="0"/>
              <a:buNone/>
              <a:defRPr/>
            </a:pPr>
            <a:endParaRPr lang="fr-CA" sz="1800" dirty="0" smtClean="0"/>
          </a:p>
          <a:p>
            <a:pPr lvl="8" algn="just">
              <a:buFont typeface="Arial" pitchFamily="34" charset="0"/>
              <a:buNone/>
              <a:defRPr/>
            </a:pPr>
            <a:r>
              <a:rPr lang="fr-CA" sz="1800" dirty="0" smtClean="0"/>
              <a:t>			</a:t>
            </a:r>
          </a:p>
        </p:txBody>
      </p:sp>
      <p:sp>
        <p:nvSpPr>
          <p:cNvPr id="41988" name="Espace réservé du numéro de diapositive 3"/>
          <p:cNvSpPr>
            <a:spLocks noGrp="1"/>
          </p:cNvSpPr>
          <p:nvPr>
            <p:ph type="sldNum" sz="quarter" idx="12"/>
          </p:nvPr>
        </p:nvSpPr>
        <p:spPr/>
        <p:txBody>
          <a:bodyPr/>
          <a:lstStyle/>
          <a:p>
            <a:pPr>
              <a:defRPr/>
            </a:pPr>
            <a:fld id="{235F566F-9376-413E-AE42-CC01546D6028}" type="slidenum">
              <a:rPr lang="fr-CA" smtClean="0">
                <a:cs typeface="Arial" pitchFamily="34" charset="0"/>
              </a:rPr>
              <a:pPr>
                <a:defRPr/>
              </a:pPr>
              <a:t>14</a:t>
            </a:fld>
            <a:endParaRPr lang="fr-CA" smtClean="0">
              <a:cs typeface="Arial" pitchFamily="34" charset="0"/>
            </a:endParaRPr>
          </a:p>
        </p:txBody>
      </p:sp>
      <p:sp>
        <p:nvSpPr>
          <p:cNvPr id="5" name="Espace réservé du pied de page 4"/>
          <p:cNvSpPr>
            <a:spLocks noGrp="1"/>
          </p:cNvSpPr>
          <p:nvPr>
            <p:ph type="ftr" sz="quarter" idx="11"/>
          </p:nvPr>
        </p:nvSpPr>
        <p:spPr>
          <a:xfrm>
            <a:off x="2971800" y="6324600"/>
            <a:ext cx="3200400" cy="320675"/>
          </a:xfrm>
        </p:spPr>
        <p:txBody>
          <a:bodyPr wrap="square" numCol="1" anchorCtr="0" compatLnSpc="1">
            <a:prstTxWarp prst="textNoShape">
              <a:avLst/>
            </a:prstTxWarp>
          </a:bodyPr>
          <a:lstStyle/>
          <a:p>
            <a:pPr fontAlgn="base">
              <a:spcBef>
                <a:spcPct val="0"/>
              </a:spcBef>
              <a:spcAft>
                <a:spcPct val="0"/>
              </a:spcAft>
              <a:defRPr/>
            </a:pPr>
            <a:endParaRPr lang="fr-CA" smtClean="0">
              <a:solidFill>
                <a:srgbClr val="474747"/>
              </a:solidFill>
            </a:endParaRPr>
          </a:p>
          <a:p>
            <a:pPr fontAlgn="base">
              <a:spcBef>
                <a:spcPct val="0"/>
              </a:spcBef>
              <a:spcAft>
                <a:spcPct val="0"/>
              </a:spcAft>
              <a:defRPr/>
            </a:pPr>
            <a:endParaRPr lang="fr-CA" smtClean="0">
              <a:solidFill>
                <a:srgbClr val="474747"/>
              </a:solidFill>
              <a:latin typeface="Times New Roman" pitchFamily="18"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334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re 1"/>
          <p:cNvSpPr>
            <a:spLocks noGrp="1"/>
          </p:cNvSpPr>
          <p:nvPr>
            <p:ph type="title"/>
          </p:nvPr>
        </p:nvSpPr>
        <p:spPr>
          <a:xfrm>
            <a:off x="76200" y="71438"/>
            <a:ext cx="9067800" cy="690562"/>
          </a:xfrm>
        </p:spPr>
        <p:txBody>
          <a:bodyPr/>
          <a:lstStyle/>
          <a:p>
            <a:pPr>
              <a:lnSpc>
                <a:spcPts val="4200"/>
              </a:lnSpc>
            </a:pPr>
            <a:r>
              <a:rPr lang="fr-CA" dirty="0" smtClean="0">
                <a:solidFill>
                  <a:schemeClr val="tx1"/>
                </a:solidFill>
              </a:rPr>
              <a:t>Les orientations en évaluation en ÉPS - Rappel</a:t>
            </a:r>
          </a:p>
        </p:txBody>
      </p:sp>
      <p:sp>
        <p:nvSpPr>
          <p:cNvPr id="37891" name="Espace réservé du contenu 2"/>
          <p:cNvSpPr>
            <a:spLocks noGrp="1"/>
          </p:cNvSpPr>
          <p:nvPr>
            <p:ph idx="1"/>
          </p:nvPr>
        </p:nvSpPr>
        <p:spPr>
          <a:xfrm>
            <a:off x="640307" y="1249362"/>
            <a:ext cx="7948832" cy="4948238"/>
          </a:xfrm>
        </p:spPr>
        <p:txBody>
          <a:bodyPr rtlCol="0">
            <a:normAutofit lnSpcReduction="10000"/>
          </a:bodyPr>
          <a:lstStyle/>
          <a:p>
            <a:pPr marL="514350" indent="-514350" algn="just" fontAlgn="auto">
              <a:spcAft>
                <a:spcPts val="0"/>
              </a:spcAft>
              <a:buFont typeface="Arial" pitchFamily="34" charset="0"/>
              <a:buChar char="•"/>
              <a:defRPr/>
            </a:pPr>
            <a:r>
              <a:rPr lang="fr-CA" sz="3000" dirty="0" smtClean="0"/>
              <a:t>Le résultat qui apparaît sur le bulletin doit rendre compte à la fois de la maîtrise des connaissances et de leur mobilisation.</a:t>
            </a:r>
          </a:p>
          <a:p>
            <a:pPr marL="514350" indent="-514350" algn="just" fontAlgn="auto">
              <a:spcAft>
                <a:spcPts val="0"/>
              </a:spcAft>
              <a:buFont typeface="Arial" pitchFamily="34" charset="0"/>
              <a:buChar char="•"/>
              <a:defRPr/>
            </a:pPr>
            <a:r>
              <a:rPr lang="fr-CA" sz="3000" b="1" dirty="0" smtClean="0">
                <a:solidFill>
                  <a:srgbClr val="C00000"/>
                </a:solidFill>
              </a:rPr>
              <a:t>La fréquence d’évaluation des compétences est déterminée par l’enseignant </a:t>
            </a:r>
            <a:r>
              <a:rPr lang="fr-CA" sz="3000" dirty="0" smtClean="0"/>
              <a:t>(lorsqu’il élabore sa planification globale).   </a:t>
            </a:r>
          </a:p>
          <a:p>
            <a:pPr marL="514350" indent="-514350" algn="just" fontAlgn="auto">
              <a:spcAft>
                <a:spcPts val="0"/>
              </a:spcAft>
              <a:buFont typeface="Arial" pitchFamily="34" charset="0"/>
              <a:buChar char="•"/>
              <a:defRPr/>
            </a:pPr>
            <a:r>
              <a:rPr lang="fr-CA" sz="3000" dirty="0" smtClean="0"/>
              <a:t>Elle peut aussi inscrite dans les </a:t>
            </a:r>
            <a:r>
              <a:rPr lang="fr-CA" sz="3000" i="1" dirty="0" smtClean="0"/>
              <a:t>Normes et modalités d’évaluation </a:t>
            </a:r>
            <a:r>
              <a:rPr lang="fr-CA" sz="3000" dirty="0" smtClean="0"/>
              <a:t>(LIP art. 96.15).</a:t>
            </a:r>
          </a:p>
          <a:p>
            <a:pPr marL="514350" indent="-514350" algn="just" fontAlgn="auto">
              <a:spcAft>
                <a:spcPts val="0"/>
              </a:spcAft>
              <a:buFont typeface="Arial" pitchFamily="34" charset="0"/>
              <a:buNone/>
              <a:defRPr/>
            </a:pPr>
            <a:r>
              <a:rPr lang="fr-CA" sz="1800" dirty="0" smtClean="0"/>
              <a:t>                                         </a:t>
            </a:r>
          </a:p>
          <a:p>
            <a:pPr lvl="8" algn="just">
              <a:buFont typeface="Arial" pitchFamily="34" charset="0"/>
              <a:buNone/>
              <a:defRPr/>
            </a:pPr>
            <a:endParaRPr lang="fr-CA" sz="1800" dirty="0" smtClean="0"/>
          </a:p>
          <a:p>
            <a:pPr lvl="8" algn="just">
              <a:buFont typeface="Arial" pitchFamily="34" charset="0"/>
              <a:buNone/>
              <a:defRPr/>
            </a:pPr>
            <a:r>
              <a:rPr lang="fr-CA" sz="1800" dirty="0" smtClean="0"/>
              <a:t>			</a:t>
            </a:r>
          </a:p>
        </p:txBody>
      </p:sp>
      <p:sp>
        <p:nvSpPr>
          <p:cNvPr id="41988" name="Espace réservé du numéro de diapositive 3"/>
          <p:cNvSpPr>
            <a:spLocks noGrp="1"/>
          </p:cNvSpPr>
          <p:nvPr>
            <p:ph type="sldNum" sz="quarter" idx="12"/>
          </p:nvPr>
        </p:nvSpPr>
        <p:spPr/>
        <p:txBody>
          <a:bodyPr/>
          <a:lstStyle/>
          <a:p>
            <a:pPr>
              <a:defRPr/>
            </a:pPr>
            <a:fld id="{704FDD60-D3C0-4EC6-9229-5D4754C22145}" type="slidenum">
              <a:rPr lang="fr-CA" smtClean="0">
                <a:cs typeface="Arial" pitchFamily="34" charset="0"/>
              </a:rPr>
              <a:pPr>
                <a:defRPr/>
              </a:pPr>
              <a:t>15</a:t>
            </a:fld>
            <a:endParaRPr lang="fr-CA" smtClean="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270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76200" y="71438"/>
            <a:ext cx="9067800" cy="690562"/>
          </a:xfrm>
        </p:spPr>
        <p:txBody>
          <a:bodyPr rtlCol="0">
            <a:noAutofit/>
          </a:bodyPr>
          <a:lstStyle/>
          <a:p>
            <a:pPr fontAlgn="auto">
              <a:lnSpc>
                <a:spcPts val="4200"/>
              </a:lnSpc>
              <a:spcAft>
                <a:spcPts val="0"/>
              </a:spcAft>
              <a:defRPr/>
            </a:pPr>
            <a:r>
              <a:rPr lang="fr-CA" dirty="0" smtClean="0"/>
              <a:t>Introduction</a:t>
            </a:r>
            <a:endParaRPr lang="fr-CA" dirty="0" smtClean="0">
              <a:solidFill>
                <a:schemeClr val="tx1"/>
              </a:solidFill>
            </a:endParaRPr>
          </a:p>
        </p:txBody>
      </p:sp>
      <p:sp>
        <p:nvSpPr>
          <p:cNvPr id="37891" name="Espace réservé du contenu 2"/>
          <p:cNvSpPr>
            <a:spLocks noGrp="1"/>
          </p:cNvSpPr>
          <p:nvPr>
            <p:ph idx="1"/>
          </p:nvPr>
        </p:nvSpPr>
        <p:spPr>
          <a:xfrm>
            <a:off x="455613" y="1295400"/>
            <a:ext cx="8215312" cy="4932363"/>
          </a:xfrm>
        </p:spPr>
        <p:txBody>
          <a:bodyPr rtlCol="0">
            <a:normAutofit/>
          </a:bodyPr>
          <a:lstStyle/>
          <a:p>
            <a:pPr lvl="1" algn="just" fontAlgn="auto">
              <a:spcAft>
                <a:spcPts val="0"/>
              </a:spcAft>
              <a:buFont typeface="Arial" pitchFamily="34" charset="0"/>
              <a:buChar char="–"/>
              <a:defRPr/>
            </a:pPr>
            <a:endParaRPr lang="fr-CA" sz="2400" dirty="0" smtClean="0"/>
          </a:p>
          <a:p>
            <a:pPr lvl="1" algn="just" fontAlgn="auto">
              <a:spcAft>
                <a:spcPts val="0"/>
              </a:spcAft>
              <a:buFont typeface="Arial" pitchFamily="34" charset="0"/>
              <a:buChar char="–"/>
              <a:defRPr/>
            </a:pPr>
            <a:endParaRPr lang="fr-CA" sz="2400" dirty="0" smtClean="0"/>
          </a:p>
          <a:p>
            <a:pPr lvl="1" algn="just" fontAlgn="auto">
              <a:spcAft>
                <a:spcPts val="0"/>
              </a:spcAft>
              <a:buFont typeface="Arial" pitchFamily="34" charset="0"/>
              <a:buChar char="–"/>
              <a:defRPr/>
            </a:pPr>
            <a:r>
              <a:rPr lang="fr-CA" sz="2400" dirty="0" smtClean="0"/>
              <a:t>Le régime pédagogique prévoit que l'évaluation s'appuie sur le </a:t>
            </a:r>
            <a:r>
              <a:rPr lang="fr-CA" sz="2400" b="1" i="1" dirty="0" smtClean="0">
                <a:solidFill>
                  <a:srgbClr val="C00000"/>
                </a:solidFill>
              </a:rPr>
              <a:t>Cadre d'évaluation des apprentissages</a:t>
            </a:r>
            <a:r>
              <a:rPr lang="fr-CA" sz="2400" i="1" dirty="0" smtClean="0"/>
              <a:t>. </a:t>
            </a:r>
          </a:p>
          <a:p>
            <a:pPr marL="457200" lvl="1" indent="0" algn="just" fontAlgn="auto">
              <a:spcAft>
                <a:spcPts val="0"/>
              </a:spcAft>
              <a:buNone/>
              <a:defRPr/>
            </a:pPr>
            <a:endParaRPr lang="fr-CA" sz="2400" i="1" dirty="0" smtClean="0"/>
          </a:p>
          <a:p>
            <a:pPr marL="457200" lvl="1" indent="0" algn="just" fontAlgn="auto">
              <a:spcAft>
                <a:spcPts val="0"/>
              </a:spcAft>
              <a:buNone/>
              <a:defRPr/>
            </a:pPr>
            <a:endParaRPr lang="fr-CA" sz="2400" i="1" dirty="0" smtClean="0"/>
          </a:p>
          <a:p>
            <a:pPr lvl="1" algn="just" fontAlgn="auto">
              <a:spcAft>
                <a:spcPts val="0"/>
              </a:spcAft>
              <a:buFont typeface="Arial" pitchFamily="34" charset="0"/>
              <a:buChar char="–"/>
              <a:defRPr/>
            </a:pPr>
            <a:r>
              <a:rPr lang="fr-CA" sz="2400" i="1" dirty="0" smtClean="0"/>
              <a:t>Ce </a:t>
            </a:r>
            <a:r>
              <a:rPr lang="fr-CA" sz="2400" dirty="0" smtClean="0"/>
              <a:t>dernier fournit, pour l’éducation physique et à la santé, les balises nécessaires à l'évaluation des apprentissages afin de constituer les résultats des élèves, qui seront transmis à l'intérieur du bulletin unique.</a:t>
            </a:r>
            <a:endParaRPr lang="fr-CA" sz="1800" dirty="0" smtClean="0"/>
          </a:p>
        </p:txBody>
      </p:sp>
      <p:sp>
        <p:nvSpPr>
          <p:cNvPr id="37892" name="Espace réservé du numéro de diapositive 3"/>
          <p:cNvSpPr>
            <a:spLocks noGrp="1"/>
          </p:cNvSpPr>
          <p:nvPr>
            <p:ph type="sldNum" sz="quarter" idx="12"/>
          </p:nvPr>
        </p:nvSpPr>
        <p:spPr/>
        <p:txBody>
          <a:bodyPr/>
          <a:lstStyle/>
          <a:p>
            <a:pPr>
              <a:defRPr/>
            </a:pPr>
            <a:fld id="{25EB3C61-9051-4DEA-B828-C5886774ED7B}" type="slidenum">
              <a:rPr lang="fr-CA" smtClean="0">
                <a:cs typeface="Arial" pitchFamily="34" charset="0"/>
              </a:rPr>
              <a:pPr>
                <a:defRPr/>
              </a:pPr>
              <a:t>2</a:t>
            </a:fld>
            <a:endParaRPr lang="fr-CA" smtClean="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1838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re 1"/>
          <p:cNvSpPr>
            <a:spLocks noGrp="1"/>
          </p:cNvSpPr>
          <p:nvPr>
            <p:ph type="title"/>
          </p:nvPr>
        </p:nvSpPr>
        <p:spPr>
          <a:xfrm>
            <a:off x="76200" y="71438"/>
            <a:ext cx="8429625" cy="690562"/>
          </a:xfrm>
        </p:spPr>
        <p:txBody>
          <a:bodyPr/>
          <a:lstStyle/>
          <a:p>
            <a:r>
              <a:rPr lang="fr-CA" smtClean="0">
                <a:solidFill>
                  <a:schemeClr val="tx1"/>
                </a:solidFill>
              </a:rPr>
              <a:t>Place des connaissances dans l’évaluation</a:t>
            </a:r>
          </a:p>
        </p:txBody>
      </p:sp>
      <p:sp>
        <p:nvSpPr>
          <p:cNvPr id="104450" name="Espace réservé du contenu 2"/>
          <p:cNvSpPr>
            <a:spLocks noGrp="1"/>
          </p:cNvSpPr>
          <p:nvPr>
            <p:ph idx="1"/>
          </p:nvPr>
        </p:nvSpPr>
        <p:spPr>
          <a:xfrm>
            <a:off x="565150" y="1295401"/>
            <a:ext cx="8002588" cy="3581400"/>
          </a:xfrm>
        </p:spPr>
        <p:txBody>
          <a:bodyPr/>
          <a:lstStyle/>
          <a:p>
            <a:pPr algn="just"/>
            <a:r>
              <a:rPr lang="fr-CA" dirty="0" smtClean="0">
                <a:solidFill>
                  <a:srgbClr val="C00000"/>
                </a:solidFill>
              </a:rPr>
              <a:t>L’évaluation porte sur l’ensemble des apprentissages, c’est-à-dire :</a:t>
            </a:r>
          </a:p>
          <a:p>
            <a:pPr lvl="1" algn="just"/>
            <a:r>
              <a:rPr lang="fr-CA" dirty="0" smtClean="0">
                <a:solidFill>
                  <a:srgbClr val="474747"/>
                </a:solidFill>
              </a:rPr>
              <a:t>Les connaissances (savoirs, savoir-faire, stratégies et  savoir-être) identifiées  dans le document sur la progression des apprentissages en ÉPS au primaire</a:t>
            </a:r>
          </a:p>
          <a:p>
            <a:pPr lvl="1" algn="just">
              <a:buFontTx/>
              <a:buNone/>
            </a:pPr>
            <a:r>
              <a:rPr lang="fr-CA" dirty="0" smtClean="0">
                <a:solidFill>
                  <a:srgbClr val="C00000"/>
                </a:solidFill>
              </a:rPr>
              <a:t> </a:t>
            </a:r>
          </a:p>
        </p:txBody>
      </p:sp>
      <p:sp>
        <p:nvSpPr>
          <p:cNvPr id="27652" name="Espace réservé du numéro de diapositive 3"/>
          <p:cNvSpPr>
            <a:spLocks noGrp="1"/>
          </p:cNvSpPr>
          <p:nvPr>
            <p:ph type="sldNum" sz="quarter" idx="12"/>
          </p:nvPr>
        </p:nvSpPr>
        <p:spPr/>
        <p:txBody>
          <a:bodyPr/>
          <a:lstStyle/>
          <a:p>
            <a:pPr>
              <a:defRPr/>
            </a:pPr>
            <a:fld id="{5E5FC12E-189C-4F0C-A54E-9B64B10404E3}" type="slidenum">
              <a:rPr lang="fr-CA" smtClean="0">
                <a:cs typeface="Arial" pitchFamily="34" charset="0"/>
              </a:rPr>
              <a:pPr>
                <a:defRPr/>
              </a:pPr>
              <a:t>3</a:t>
            </a:fld>
            <a:endParaRPr lang="fr-CA" smtClean="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251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76200" y="71438"/>
            <a:ext cx="9067800" cy="690562"/>
          </a:xfrm>
        </p:spPr>
        <p:txBody>
          <a:bodyPr rtlCol="0">
            <a:noAutofit/>
          </a:bodyPr>
          <a:lstStyle/>
          <a:p>
            <a:pPr fontAlgn="auto">
              <a:lnSpc>
                <a:spcPts val="4200"/>
              </a:lnSpc>
              <a:spcAft>
                <a:spcPts val="0"/>
              </a:spcAft>
              <a:defRPr/>
            </a:pPr>
            <a:r>
              <a:rPr lang="fr-CA" dirty="0" smtClean="0"/>
              <a:t>Structure des cadres d'évaluation</a:t>
            </a:r>
            <a:endParaRPr lang="fr-CA" dirty="0" smtClean="0">
              <a:solidFill>
                <a:schemeClr val="tx1"/>
              </a:solidFill>
            </a:endParaRPr>
          </a:p>
        </p:txBody>
      </p:sp>
      <p:sp>
        <p:nvSpPr>
          <p:cNvPr id="37891" name="Espace réservé du contenu 2"/>
          <p:cNvSpPr>
            <a:spLocks noGrp="1"/>
          </p:cNvSpPr>
          <p:nvPr>
            <p:ph idx="1"/>
          </p:nvPr>
        </p:nvSpPr>
        <p:spPr>
          <a:xfrm>
            <a:off x="455613" y="1295400"/>
            <a:ext cx="8215312" cy="4932363"/>
          </a:xfrm>
        </p:spPr>
        <p:txBody>
          <a:bodyPr rtlCol="0">
            <a:normAutofit lnSpcReduction="10000"/>
          </a:bodyPr>
          <a:lstStyle/>
          <a:p>
            <a:pPr algn="just" fontAlgn="auto">
              <a:spcAft>
                <a:spcPts val="0"/>
              </a:spcAft>
              <a:buFont typeface="Arial" pitchFamily="34" charset="0"/>
              <a:buChar char="•"/>
              <a:defRPr/>
            </a:pPr>
            <a:r>
              <a:rPr lang="fr-CA" sz="2800" dirty="0" smtClean="0"/>
              <a:t>Le cadre d'évaluation définit les critères sur lesquels les résultats des élèves doivent s’appuyer. Ces critères d’évaluation découlent de ceux du Programme de formation.  </a:t>
            </a:r>
          </a:p>
          <a:p>
            <a:pPr algn="just" fontAlgn="auto">
              <a:spcAft>
                <a:spcPts val="0"/>
              </a:spcAft>
              <a:buFont typeface="Arial" pitchFamily="34" charset="0"/>
              <a:buChar char="•"/>
              <a:defRPr/>
            </a:pPr>
            <a:r>
              <a:rPr lang="fr-CA" sz="2800" dirty="0" smtClean="0"/>
              <a:t>Le cadre d’évaluation indique les pondérations permettant de constituer les résultats disciplinaires transmis à l'intérieur des bulletins. </a:t>
            </a:r>
          </a:p>
          <a:p>
            <a:pPr algn="just" fontAlgn="auto">
              <a:spcAft>
                <a:spcPts val="0"/>
              </a:spcAft>
              <a:buFont typeface="Arial" pitchFamily="34" charset="0"/>
              <a:buChar char="•"/>
              <a:defRPr/>
            </a:pPr>
            <a:r>
              <a:rPr lang="fr-CA" sz="2800" dirty="0" smtClean="0"/>
              <a:t>Il  est conçu de façon à établir des liens directs, le cas échéant, avec les documents sur la progression des apprentissages qui fournissent des précisions sur les connaissances propres à chaque discipline du Programme de formation.</a:t>
            </a:r>
            <a:endParaRPr lang="fr-CA" sz="2200" dirty="0" smtClean="0"/>
          </a:p>
        </p:txBody>
      </p:sp>
      <p:sp>
        <p:nvSpPr>
          <p:cNvPr id="37892" name="Espace réservé du numéro de diapositive 3"/>
          <p:cNvSpPr>
            <a:spLocks noGrp="1"/>
          </p:cNvSpPr>
          <p:nvPr>
            <p:ph type="sldNum" sz="quarter" idx="12"/>
          </p:nvPr>
        </p:nvSpPr>
        <p:spPr/>
        <p:txBody>
          <a:bodyPr/>
          <a:lstStyle/>
          <a:p>
            <a:pPr>
              <a:defRPr/>
            </a:pPr>
            <a:fld id="{EA382512-A7F0-4BDA-ABDF-E1C35176CCD2}" type="slidenum">
              <a:rPr lang="fr-CA" smtClean="0">
                <a:cs typeface="Arial" pitchFamily="34" charset="0"/>
              </a:rPr>
              <a:pPr>
                <a:defRPr/>
              </a:pPr>
              <a:t>4</a:t>
            </a:fld>
            <a:endParaRPr lang="fr-CA" smtClean="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247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76200" y="71438"/>
            <a:ext cx="9067800" cy="690562"/>
          </a:xfrm>
        </p:spPr>
        <p:txBody>
          <a:bodyPr rtlCol="0">
            <a:noAutofit/>
          </a:bodyPr>
          <a:lstStyle/>
          <a:p>
            <a:pPr fontAlgn="auto">
              <a:lnSpc>
                <a:spcPts val="4200"/>
              </a:lnSpc>
              <a:spcAft>
                <a:spcPts val="0"/>
              </a:spcAft>
              <a:defRPr/>
            </a:pPr>
            <a:r>
              <a:rPr lang="fr-CA" dirty="0" smtClean="0"/>
              <a:t>Rôle de l'enseignant en évaluation</a:t>
            </a:r>
            <a:endParaRPr lang="fr-CA" dirty="0" smtClean="0">
              <a:solidFill>
                <a:schemeClr val="tx1"/>
              </a:solidFill>
            </a:endParaRPr>
          </a:p>
        </p:txBody>
      </p:sp>
      <p:sp>
        <p:nvSpPr>
          <p:cNvPr id="108546" name="Espace réservé du contenu 2"/>
          <p:cNvSpPr>
            <a:spLocks noGrp="1"/>
          </p:cNvSpPr>
          <p:nvPr>
            <p:ph idx="1"/>
          </p:nvPr>
        </p:nvSpPr>
        <p:spPr>
          <a:xfrm>
            <a:off x="455613" y="1295400"/>
            <a:ext cx="8215312" cy="4932363"/>
          </a:xfrm>
        </p:spPr>
        <p:txBody>
          <a:bodyPr/>
          <a:lstStyle/>
          <a:p>
            <a:pPr algn="just"/>
            <a:r>
              <a:rPr lang="fr-CA" sz="2800" dirty="0" smtClean="0">
                <a:solidFill>
                  <a:srgbClr val="474747"/>
                </a:solidFill>
              </a:rPr>
              <a:t>La Loi sur l'instruction publique donne à l'enseignant le droit de </a:t>
            </a:r>
            <a:r>
              <a:rPr lang="fr-CA" sz="2800" i="1" dirty="0" smtClean="0">
                <a:solidFill>
                  <a:srgbClr val="C00000"/>
                </a:solidFill>
              </a:rPr>
              <a:t>choisir les instruments d'évaluation des élèves qui lui sont confiés afin de mesurer et d'évaluer constamment et périodiquement les besoins et l'atteinte des objectifs par rapport à chacun des élèves qui lui sont confiés en se basant sur les progrès réalisés (article 19).</a:t>
            </a:r>
            <a:r>
              <a:rPr lang="fr-CA" sz="2800" i="1" dirty="0" smtClean="0">
                <a:solidFill>
                  <a:srgbClr val="474747"/>
                </a:solidFill>
              </a:rPr>
              <a:t> </a:t>
            </a:r>
          </a:p>
          <a:p>
            <a:pPr algn="just"/>
            <a:r>
              <a:rPr lang="fr-CA" sz="2800" i="1" u="sng" dirty="0" smtClean="0">
                <a:solidFill>
                  <a:srgbClr val="474747"/>
                </a:solidFill>
              </a:rPr>
              <a:t>Il appartient donc à l'enseignant</a:t>
            </a:r>
            <a:r>
              <a:rPr lang="fr-CA" sz="2800" i="1" dirty="0" smtClean="0">
                <a:solidFill>
                  <a:srgbClr val="474747"/>
                </a:solidFill>
              </a:rPr>
              <a:t> </a:t>
            </a:r>
            <a:r>
              <a:rPr lang="fr-CA" sz="2800" dirty="0" smtClean="0">
                <a:solidFill>
                  <a:srgbClr val="474747"/>
                </a:solidFill>
              </a:rPr>
              <a:t>de choisir les moyens pour évaluer les apprentissages des élèves.</a:t>
            </a:r>
            <a:endParaRPr lang="fr-CA" sz="2200" dirty="0" smtClean="0">
              <a:solidFill>
                <a:srgbClr val="474747"/>
              </a:solidFill>
            </a:endParaRPr>
          </a:p>
        </p:txBody>
      </p:sp>
      <p:sp>
        <p:nvSpPr>
          <p:cNvPr id="37892" name="Espace réservé du numéro de diapositive 3"/>
          <p:cNvSpPr>
            <a:spLocks noGrp="1"/>
          </p:cNvSpPr>
          <p:nvPr>
            <p:ph type="sldNum" sz="quarter" idx="12"/>
          </p:nvPr>
        </p:nvSpPr>
        <p:spPr/>
        <p:txBody>
          <a:bodyPr/>
          <a:lstStyle/>
          <a:p>
            <a:pPr>
              <a:defRPr/>
            </a:pPr>
            <a:fld id="{66B38759-097A-43B9-BF34-6634260B57FB}" type="slidenum">
              <a:rPr lang="fr-CA" smtClean="0">
                <a:cs typeface="Arial" pitchFamily="34" charset="0"/>
              </a:rPr>
              <a:pPr>
                <a:defRPr/>
              </a:pPr>
              <a:t>5</a:t>
            </a:fld>
            <a:endParaRPr lang="fr-CA" smtClean="0">
              <a:cs typeface="Arial"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353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re 3"/>
          <p:cNvSpPr>
            <a:spLocks noGrp="1"/>
          </p:cNvSpPr>
          <p:nvPr>
            <p:ph type="title"/>
          </p:nvPr>
        </p:nvSpPr>
        <p:spPr>
          <a:xfrm>
            <a:off x="76200" y="71438"/>
            <a:ext cx="8929688" cy="690562"/>
          </a:xfrm>
        </p:spPr>
        <p:txBody>
          <a:bodyPr/>
          <a:lstStyle/>
          <a:p>
            <a:r>
              <a:rPr lang="fr-CA" smtClean="0">
                <a:solidFill>
                  <a:schemeClr val="tx1"/>
                </a:solidFill>
              </a:rPr>
              <a:t>Partage des responsabilités</a:t>
            </a:r>
          </a:p>
        </p:txBody>
      </p:sp>
      <p:graphicFrame>
        <p:nvGraphicFramePr>
          <p:cNvPr id="4" name="Tableau 3"/>
          <p:cNvGraphicFramePr>
            <a:graphicFrameLocks noGrp="1"/>
          </p:cNvGraphicFramePr>
          <p:nvPr>
            <p:extLst>
              <p:ext uri="{D42A27DB-BD31-4B8C-83A1-F6EECF244321}">
                <p14:modId xmlns:p14="http://schemas.microsoft.com/office/powerpoint/2010/main" val="1593618465"/>
              </p:ext>
            </p:extLst>
          </p:nvPr>
        </p:nvGraphicFramePr>
        <p:xfrm>
          <a:off x="604838" y="1752600"/>
          <a:ext cx="7929618" cy="3352354"/>
        </p:xfrm>
        <a:graphic>
          <a:graphicData uri="http://schemas.openxmlformats.org/drawingml/2006/table">
            <a:tbl>
              <a:tblPr firstRow="1" bandRow="1">
                <a:tableStyleId>{21E4AEA4-8DFA-4A89-87EB-49C32662AFE0}</a:tableStyleId>
              </a:tblPr>
              <a:tblGrid>
                <a:gridCol w="1730079">
                  <a:extLst>
                    <a:ext uri="{9D8B030D-6E8A-4147-A177-3AD203B41FA5}">
                      <a16:colId xmlns:a16="http://schemas.microsoft.com/office/drawing/2014/main" val="20000"/>
                    </a:ext>
                  </a:extLst>
                </a:gridCol>
                <a:gridCol w="6199539">
                  <a:extLst>
                    <a:ext uri="{9D8B030D-6E8A-4147-A177-3AD203B41FA5}">
                      <a16:colId xmlns:a16="http://schemas.microsoft.com/office/drawing/2014/main" val="20001"/>
                    </a:ext>
                  </a:extLst>
                </a:gridCol>
              </a:tblGrid>
              <a:tr h="1676177">
                <a:tc>
                  <a:txBody>
                    <a:bodyPr/>
                    <a:lstStyle/>
                    <a:p>
                      <a:r>
                        <a:rPr lang="fr-CA" sz="2500" b="0" dirty="0" smtClean="0"/>
                        <a:t>Ministère </a:t>
                      </a:r>
                      <a:endParaRPr lang="fr-CA" sz="2500" b="0" dirty="0">
                        <a:solidFill>
                          <a:schemeClr val="tx1"/>
                        </a:solidFill>
                        <a:latin typeface="+mn-lt"/>
                      </a:endParaRPr>
                    </a:p>
                  </a:txBody>
                  <a:tcPr anchor="ctr"/>
                </a:tc>
                <a:tc>
                  <a:txBody>
                    <a:bodyPr/>
                    <a:lstStyle/>
                    <a:p>
                      <a:pPr marL="457200" indent="-457200">
                        <a:buFont typeface="Arial" pitchFamily="34" charset="0"/>
                        <a:buChar char="•"/>
                      </a:pPr>
                      <a:r>
                        <a:rPr lang="fr-CA" sz="2500" b="0" dirty="0" smtClean="0"/>
                        <a:t>Cadres d’évaluation</a:t>
                      </a:r>
                    </a:p>
                    <a:p>
                      <a:pPr marL="457200" indent="-457200">
                        <a:buFont typeface="Arial" pitchFamily="34" charset="0"/>
                        <a:buChar char="•"/>
                      </a:pPr>
                      <a:r>
                        <a:rPr lang="fr-CA" sz="2500" b="0" dirty="0" smtClean="0"/>
                        <a:t>Progression</a:t>
                      </a:r>
                      <a:r>
                        <a:rPr lang="fr-CA" sz="2500" b="0" baseline="0" dirty="0" smtClean="0"/>
                        <a:t> des apprentissages</a:t>
                      </a:r>
                      <a:endParaRPr lang="fr-CA" sz="2500" b="0" dirty="0" smtClean="0"/>
                    </a:p>
                  </a:txBody>
                  <a:tcPr anchor="ctr"/>
                </a:tc>
                <a:extLst>
                  <a:ext uri="{0D108BD9-81ED-4DB2-BD59-A6C34878D82A}">
                    <a16:rowId xmlns:a16="http://schemas.microsoft.com/office/drawing/2014/main" val="10000"/>
                  </a:ext>
                </a:extLst>
              </a:tr>
              <a:tr h="1676177">
                <a:tc>
                  <a:txBody>
                    <a:bodyPr/>
                    <a:lstStyle/>
                    <a:p>
                      <a:r>
                        <a:rPr lang="fr-CA" sz="2500" dirty="0" smtClean="0"/>
                        <a:t>Enseignant </a:t>
                      </a:r>
                      <a:endParaRPr lang="fr-CA" sz="2500" b="0" dirty="0">
                        <a:solidFill>
                          <a:schemeClr val="tx1"/>
                        </a:solidFill>
                        <a:latin typeface="+mn-lt"/>
                      </a:endParaRPr>
                    </a:p>
                  </a:txBody>
                  <a:tcPr anchor="ctr"/>
                </a:tc>
                <a:tc>
                  <a:txBody>
                    <a:bodyPr/>
                    <a:lstStyle/>
                    <a:p>
                      <a:pPr marL="457200" indent="-457200">
                        <a:buFont typeface="Arial" pitchFamily="34" charset="0"/>
                        <a:buChar char="•"/>
                      </a:pPr>
                      <a:r>
                        <a:rPr lang="fr-CA" sz="2500" dirty="0" smtClean="0"/>
                        <a:t>Planification</a:t>
                      </a:r>
                      <a:r>
                        <a:rPr lang="fr-CA" sz="2500" baseline="0" dirty="0" smtClean="0"/>
                        <a:t> </a:t>
                      </a:r>
                      <a:r>
                        <a:rPr lang="fr-CA" sz="2500" dirty="0" smtClean="0"/>
                        <a:t>de</a:t>
                      </a:r>
                      <a:r>
                        <a:rPr lang="fr-CA" sz="2500" baseline="0" dirty="0" smtClean="0"/>
                        <a:t> </a:t>
                      </a:r>
                      <a:r>
                        <a:rPr lang="fr-CA" sz="2500" dirty="0" smtClean="0"/>
                        <a:t>l’évaluation</a:t>
                      </a:r>
                    </a:p>
                    <a:p>
                      <a:pPr marL="457200" indent="-457200">
                        <a:buFont typeface="Arial" pitchFamily="34" charset="0"/>
                        <a:buChar char="•"/>
                      </a:pPr>
                      <a:r>
                        <a:rPr lang="fr-CA" sz="2500" dirty="0" smtClean="0"/>
                        <a:t>Choix des outils </a:t>
                      </a:r>
                    </a:p>
                    <a:p>
                      <a:pPr marL="457200" indent="-457200">
                        <a:buFont typeface="Arial" pitchFamily="34" charset="0"/>
                        <a:buChar char="•"/>
                      </a:pPr>
                      <a:r>
                        <a:rPr lang="fr-CA" sz="2500" dirty="0" smtClean="0"/>
                        <a:t>Consignation des résultats</a:t>
                      </a:r>
                      <a:endParaRPr lang="fr-CA" sz="2500" b="0" dirty="0">
                        <a:solidFill>
                          <a:schemeClr val="tx1"/>
                        </a:solidFill>
                        <a:latin typeface="+mn-lt"/>
                      </a:endParaRPr>
                    </a:p>
                  </a:txBody>
                  <a:tcPr anchor="ctr"/>
                </a:tc>
                <a:extLst>
                  <a:ext uri="{0D108BD9-81ED-4DB2-BD59-A6C34878D82A}">
                    <a16:rowId xmlns:a16="http://schemas.microsoft.com/office/drawing/2014/main" val="10001"/>
                  </a:ext>
                </a:extLst>
              </a:tr>
            </a:tbl>
          </a:graphicData>
        </a:graphic>
      </p:graphicFrame>
      <p:sp>
        <p:nvSpPr>
          <p:cNvPr id="33808" name="Espace réservé du numéro de diapositive 4"/>
          <p:cNvSpPr>
            <a:spLocks noGrp="1"/>
          </p:cNvSpPr>
          <p:nvPr>
            <p:ph type="sldNum" sz="quarter" idx="12"/>
          </p:nvPr>
        </p:nvSpPr>
        <p:spPr/>
        <p:txBody>
          <a:bodyPr/>
          <a:lstStyle/>
          <a:p>
            <a:pPr>
              <a:defRPr/>
            </a:pPr>
            <a:fld id="{3D89D1F5-7D57-49A9-9DA2-A647A570075A}" type="slidenum">
              <a:rPr lang="fr-CA" smtClean="0">
                <a:cs typeface="Arial" pitchFamily="34" charset="0"/>
              </a:rPr>
              <a:pPr>
                <a:defRPr/>
              </a:pPr>
              <a:t>6</a:t>
            </a:fld>
            <a:endParaRPr lang="fr-CA" smtClean="0">
              <a:cs typeface="Arial" pitchFamily="34" charset="0"/>
            </a:endParaRPr>
          </a:p>
        </p:txBody>
      </p:sp>
      <p:sp>
        <p:nvSpPr>
          <p:cNvPr id="110606" name="Espace réservé du pied de page 4"/>
          <p:cNvSpPr>
            <a:spLocks noGrp="1"/>
          </p:cNvSpPr>
          <p:nvPr>
            <p:ph type="ftr" sz="quarter" idx="11"/>
          </p:nvPr>
        </p:nvSpPr>
        <p:spPr bwMode="auto">
          <a:xfrm>
            <a:off x="2714625" y="6248400"/>
            <a:ext cx="371475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CA" smtClean="0">
              <a:solidFill>
                <a:srgbClr val="474747"/>
              </a:solidFill>
              <a:latin typeface="Times New Roman" pitchFamily="18" charset="0"/>
              <a:cs typeface="Times New Roman" pitchFamily="18" charset="0"/>
            </a:endParaRPr>
          </a:p>
          <a:p>
            <a:pPr fontAlgn="base">
              <a:spcBef>
                <a:spcPct val="0"/>
              </a:spcBef>
              <a:spcAft>
                <a:spcPct val="0"/>
              </a:spcAft>
            </a:pPr>
            <a:endParaRPr lang="fr-CA" smtClean="0">
              <a:solidFill>
                <a:srgbClr val="474747"/>
              </a:solidFill>
              <a:latin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128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u contenu 2"/>
          <p:cNvSpPr>
            <a:spLocks noGrp="1"/>
          </p:cNvSpPr>
          <p:nvPr>
            <p:ph idx="1"/>
          </p:nvPr>
        </p:nvSpPr>
        <p:spPr>
          <a:xfrm>
            <a:off x="473075" y="1295400"/>
            <a:ext cx="8215313" cy="4572000"/>
          </a:xfrm>
        </p:spPr>
        <p:txBody>
          <a:bodyPr/>
          <a:lstStyle/>
          <a:p>
            <a:pPr>
              <a:lnSpc>
                <a:spcPct val="90000"/>
              </a:lnSpc>
            </a:pPr>
            <a:r>
              <a:rPr lang="fr-CA" dirty="0" smtClean="0">
                <a:solidFill>
                  <a:schemeClr val="tx1"/>
                </a:solidFill>
              </a:rPr>
              <a:t>Évaluation des apprentissages</a:t>
            </a:r>
          </a:p>
          <a:p>
            <a:pPr lvl="1" algn="just">
              <a:lnSpc>
                <a:spcPct val="90000"/>
              </a:lnSpc>
            </a:pPr>
            <a:r>
              <a:rPr lang="fr-CA" dirty="0" smtClean="0">
                <a:solidFill>
                  <a:schemeClr val="tx1"/>
                </a:solidFill>
              </a:rPr>
              <a:t>Processus d’aller-retour entre </a:t>
            </a:r>
            <a:r>
              <a:rPr lang="fr-CA" dirty="0" smtClean="0">
                <a:solidFill>
                  <a:srgbClr val="C00000"/>
                </a:solidFill>
              </a:rPr>
              <a:t>la maîtrise des connaissances</a:t>
            </a:r>
            <a:r>
              <a:rPr lang="fr-CA" dirty="0" smtClean="0">
                <a:solidFill>
                  <a:schemeClr val="tx1"/>
                </a:solidFill>
              </a:rPr>
              <a:t> et la </a:t>
            </a:r>
            <a:r>
              <a:rPr lang="fr-CA" dirty="0" smtClean="0">
                <a:solidFill>
                  <a:srgbClr val="C00000"/>
                </a:solidFill>
              </a:rPr>
              <a:t>compréhension, l’acquisition ou la mobilisation de celles-ci</a:t>
            </a:r>
            <a:r>
              <a:rPr lang="fr-CA" dirty="0" smtClean="0">
                <a:solidFill>
                  <a:schemeClr val="tx1"/>
                </a:solidFill>
              </a:rPr>
              <a:t>, c’est-à-dire </a:t>
            </a:r>
            <a:r>
              <a:rPr lang="fr-CA" u="sng" dirty="0" smtClean="0">
                <a:solidFill>
                  <a:schemeClr val="tx1"/>
                </a:solidFill>
              </a:rPr>
              <a:t>la capacité qu’a l’élève de les utiliser efficacement dans divers contextes qui font appel à ses compétences.</a:t>
            </a:r>
            <a:endParaRPr lang="fr-CA" u="sng" dirty="0" smtClean="0">
              <a:solidFill>
                <a:srgbClr val="474747"/>
              </a:solidFill>
            </a:endParaRPr>
          </a:p>
          <a:p>
            <a:pPr lvl="1" algn="just">
              <a:lnSpc>
                <a:spcPct val="90000"/>
              </a:lnSpc>
            </a:pPr>
            <a:r>
              <a:rPr lang="fr-CA" dirty="0" smtClean="0">
                <a:solidFill>
                  <a:srgbClr val="474747"/>
                </a:solidFill>
              </a:rPr>
              <a:t>Les connaissances sont évaluées aux moments choisis par l’enseignant, qui détermine l’importance à accorder, dans le résultat de l’élève, aux différentes dimensions à évaluer.</a:t>
            </a:r>
          </a:p>
          <a:p>
            <a:pPr lvl="1" algn="just">
              <a:lnSpc>
                <a:spcPct val="90000"/>
              </a:lnSpc>
            </a:pPr>
            <a:endParaRPr lang="fr-CA" dirty="0" smtClean="0">
              <a:solidFill>
                <a:schemeClr val="tx1"/>
              </a:solidFill>
            </a:endParaRPr>
          </a:p>
        </p:txBody>
      </p:sp>
      <p:sp>
        <p:nvSpPr>
          <p:cNvPr id="38916" name="Espace réservé du numéro de diapositive 3"/>
          <p:cNvSpPr>
            <a:spLocks noGrp="1"/>
          </p:cNvSpPr>
          <p:nvPr>
            <p:ph type="sldNum" sz="quarter" idx="12"/>
          </p:nvPr>
        </p:nvSpPr>
        <p:spPr/>
        <p:txBody>
          <a:bodyPr/>
          <a:lstStyle/>
          <a:p>
            <a:pPr>
              <a:defRPr/>
            </a:pPr>
            <a:fld id="{3F3DF3E2-C15A-4CE6-A327-2357A38B348B}" type="slidenum">
              <a:rPr lang="fr-CA" smtClean="0">
                <a:cs typeface="Arial" pitchFamily="34" charset="0"/>
              </a:rPr>
              <a:pPr>
                <a:defRPr/>
              </a:pPr>
              <a:t>7</a:t>
            </a:fld>
            <a:endParaRPr lang="fr-CA" smtClean="0">
              <a:cs typeface="Arial" pitchFamily="34" charset="0"/>
            </a:endParaRPr>
          </a:p>
        </p:txBody>
      </p:sp>
      <p:sp>
        <p:nvSpPr>
          <p:cNvPr id="6" name="Titre 1"/>
          <p:cNvSpPr txBox="1">
            <a:spLocks/>
          </p:cNvSpPr>
          <p:nvPr/>
        </p:nvSpPr>
        <p:spPr>
          <a:xfrm>
            <a:off x="76200" y="57150"/>
            <a:ext cx="8442325" cy="690563"/>
          </a:xfrm>
          <a:prstGeom prst="rect">
            <a:avLst/>
          </a:prstGeom>
        </p:spPr>
        <p:txBody>
          <a:bodyPr anchor="ctr">
            <a:normAutofit/>
          </a:bodyPr>
          <a:lstStyle/>
          <a:p>
            <a:pPr fontAlgn="auto">
              <a:lnSpc>
                <a:spcPts val="4200"/>
              </a:lnSpc>
              <a:spcAft>
                <a:spcPts val="0"/>
              </a:spcAft>
              <a:defRPr/>
            </a:pPr>
            <a:r>
              <a:rPr lang="fr-FR" sz="3000" dirty="0">
                <a:latin typeface="+mj-lt"/>
                <a:ea typeface="+mj-ea"/>
                <a:cs typeface="+mj-cs"/>
              </a:rPr>
              <a:t>Cadres d’évaluation des apprentissages</a:t>
            </a:r>
            <a:endParaRPr lang="fr-CA" sz="3000" dirty="0">
              <a:latin typeface="+mj-lt"/>
              <a:ea typeface="+mj-ea"/>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401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contenu 2"/>
          <p:cNvSpPr>
            <a:spLocks noGrp="1"/>
          </p:cNvSpPr>
          <p:nvPr>
            <p:ph idx="1"/>
          </p:nvPr>
        </p:nvSpPr>
        <p:spPr>
          <a:xfrm>
            <a:off x="473075" y="1295400"/>
            <a:ext cx="8215313" cy="4572000"/>
          </a:xfrm>
        </p:spPr>
        <p:txBody>
          <a:bodyPr rtlCol="0">
            <a:normAutofit/>
          </a:bodyPr>
          <a:lstStyle/>
          <a:p>
            <a:pPr algn="just" fontAlgn="auto">
              <a:spcAft>
                <a:spcPts val="0"/>
              </a:spcAft>
              <a:buFont typeface="Arial" pitchFamily="34" charset="0"/>
              <a:buChar char="•"/>
              <a:defRPr/>
            </a:pPr>
            <a:r>
              <a:rPr lang="fr-CA" dirty="0" smtClean="0"/>
              <a:t>Contenu des cadres d’évaluation</a:t>
            </a:r>
          </a:p>
          <a:p>
            <a:pPr lvl="1" algn="just" fontAlgn="auto">
              <a:spcAft>
                <a:spcPts val="0"/>
              </a:spcAft>
              <a:buFont typeface="Arial" pitchFamily="34" charset="0"/>
              <a:buChar char="–"/>
              <a:defRPr/>
            </a:pPr>
            <a:r>
              <a:rPr lang="fr-CA" dirty="0" smtClean="0"/>
              <a:t>Pondération des compétences permettant d’établir un résultat disciplinaire sur 100 %</a:t>
            </a:r>
          </a:p>
          <a:p>
            <a:pPr lvl="1" algn="just" fontAlgn="auto">
              <a:spcAft>
                <a:spcPts val="0"/>
              </a:spcAft>
              <a:buFont typeface="Arial" pitchFamily="34" charset="0"/>
              <a:buChar char="–"/>
              <a:defRPr/>
            </a:pPr>
            <a:r>
              <a:rPr lang="fr-CA" dirty="0" smtClean="0"/>
              <a:t>Libellé de la discipline apparaissant dans le bulletin</a:t>
            </a:r>
          </a:p>
          <a:p>
            <a:pPr lvl="1" algn="just" fontAlgn="auto">
              <a:spcAft>
                <a:spcPts val="0"/>
              </a:spcAft>
              <a:buFont typeface="Arial" pitchFamily="34" charset="0"/>
              <a:buChar char="–"/>
              <a:defRPr/>
            </a:pPr>
            <a:r>
              <a:rPr lang="fr-CA" dirty="0" smtClean="0"/>
              <a:t>Les critères d’évaluation et les éléments favorisant  leur compréhension</a:t>
            </a:r>
          </a:p>
        </p:txBody>
      </p:sp>
      <p:sp>
        <p:nvSpPr>
          <p:cNvPr id="38916" name="Espace réservé du numéro de diapositive 3"/>
          <p:cNvSpPr>
            <a:spLocks noGrp="1"/>
          </p:cNvSpPr>
          <p:nvPr>
            <p:ph type="sldNum" sz="quarter" idx="12"/>
          </p:nvPr>
        </p:nvSpPr>
        <p:spPr/>
        <p:txBody>
          <a:bodyPr/>
          <a:lstStyle/>
          <a:p>
            <a:pPr>
              <a:defRPr/>
            </a:pPr>
            <a:fld id="{EE52EE02-2CEE-4DDE-A54B-63357D2702DA}" type="slidenum">
              <a:rPr lang="fr-CA" smtClean="0">
                <a:cs typeface="Arial" pitchFamily="34" charset="0"/>
              </a:rPr>
              <a:pPr>
                <a:defRPr/>
              </a:pPr>
              <a:t>8</a:t>
            </a:fld>
            <a:endParaRPr lang="fr-CA" smtClean="0">
              <a:cs typeface="Arial" pitchFamily="34" charset="0"/>
            </a:endParaRPr>
          </a:p>
        </p:txBody>
      </p:sp>
      <p:sp>
        <p:nvSpPr>
          <p:cNvPr id="6" name="Titre 1"/>
          <p:cNvSpPr txBox="1">
            <a:spLocks/>
          </p:cNvSpPr>
          <p:nvPr/>
        </p:nvSpPr>
        <p:spPr>
          <a:xfrm>
            <a:off x="76200" y="57150"/>
            <a:ext cx="8442325" cy="690563"/>
          </a:xfrm>
          <a:prstGeom prst="rect">
            <a:avLst/>
          </a:prstGeom>
        </p:spPr>
        <p:txBody>
          <a:bodyPr anchor="ctr">
            <a:normAutofit/>
          </a:bodyPr>
          <a:lstStyle/>
          <a:p>
            <a:pPr fontAlgn="auto">
              <a:lnSpc>
                <a:spcPts val="4200"/>
              </a:lnSpc>
              <a:spcAft>
                <a:spcPts val="0"/>
              </a:spcAft>
              <a:defRPr/>
            </a:pPr>
            <a:r>
              <a:rPr lang="fr-FR" sz="3000" dirty="0">
                <a:latin typeface="+mj-lt"/>
                <a:ea typeface="+mj-ea"/>
                <a:cs typeface="+mj-cs"/>
              </a:rPr>
              <a:t>Cadres d’évaluation des apprentissages</a:t>
            </a:r>
            <a:endParaRPr lang="fr-CA" sz="3000" dirty="0">
              <a:latin typeface="+mj-lt"/>
              <a:ea typeface="+mj-ea"/>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201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re 1"/>
          <p:cNvSpPr>
            <a:spLocks noGrp="1"/>
          </p:cNvSpPr>
          <p:nvPr>
            <p:ph type="title"/>
          </p:nvPr>
        </p:nvSpPr>
        <p:spPr>
          <a:xfrm>
            <a:off x="76200" y="71438"/>
            <a:ext cx="7772400" cy="690562"/>
          </a:xfrm>
        </p:spPr>
        <p:txBody>
          <a:bodyPr/>
          <a:lstStyle/>
          <a:p>
            <a:pPr>
              <a:lnSpc>
                <a:spcPts val="4200"/>
              </a:lnSpc>
            </a:pPr>
            <a:r>
              <a:rPr lang="fr-CA" smtClean="0">
                <a:solidFill>
                  <a:schemeClr val="tx1"/>
                </a:solidFill>
              </a:rPr>
              <a:t>Critères d’évaluation</a:t>
            </a:r>
          </a:p>
        </p:txBody>
      </p:sp>
      <p:sp>
        <p:nvSpPr>
          <p:cNvPr id="40963" name="Espace réservé du contenu 2"/>
          <p:cNvSpPr>
            <a:spLocks noGrp="1"/>
          </p:cNvSpPr>
          <p:nvPr>
            <p:ph idx="1"/>
          </p:nvPr>
        </p:nvSpPr>
        <p:spPr>
          <a:xfrm>
            <a:off x="574675" y="1295400"/>
            <a:ext cx="8001000" cy="4948238"/>
          </a:xfrm>
        </p:spPr>
        <p:txBody>
          <a:bodyPr rtlCol="0">
            <a:normAutofit/>
          </a:bodyPr>
          <a:lstStyle/>
          <a:p>
            <a:pPr algn="just" fontAlgn="auto">
              <a:spcAft>
                <a:spcPts val="0"/>
              </a:spcAft>
              <a:buFont typeface="Arial" pitchFamily="34" charset="0"/>
              <a:buChar char="•"/>
              <a:defRPr/>
            </a:pPr>
            <a:r>
              <a:rPr lang="fr-CA" sz="2800" dirty="0" smtClean="0"/>
              <a:t>Précisent les apprentissages que les élèves doivent </a:t>
            </a:r>
            <a:r>
              <a:rPr lang="fr-CA" sz="2800" b="1" dirty="0" smtClean="0"/>
              <a:t>acquérir, comprendre</a:t>
            </a:r>
            <a:r>
              <a:rPr lang="fr-CA" sz="2800" dirty="0" smtClean="0"/>
              <a:t>, </a:t>
            </a:r>
            <a:r>
              <a:rPr lang="fr-CA" sz="2800" b="1" dirty="0" smtClean="0"/>
              <a:t>appliquer</a:t>
            </a:r>
            <a:r>
              <a:rPr lang="fr-CA" sz="2800" dirty="0" smtClean="0"/>
              <a:t> et </a:t>
            </a:r>
            <a:r>
              <a:rPr lang="fr-CA" sz="2800" b="1" dirty="0" smtClean="0"/>
              <a:t>mobiliser</a:t>
            </a:r>
            <a:r>
              <a:rPr lang="fr-CA" sz="2800" dirty="0" smtClean="0"/>
              <a:t> en lien avec les trois compétences du Programme de formation en EPS</a:t>
            </a:r>
          </a:p>
          <a:p>
            <a:pPr marL="0" indent="0" algn="just" fontAlgn="auto">
              <a:spcAft>
                <a:spcPts val="0"/>
              </a:spcAft>
              <a:buNone/>
              <a:defRPr/>
            </a:pPr>
            <a:endParaRPr lang="fr-CA" sz="2800" dirty="0" smtClean="0"/>
          </a:p>
          <a:p>
            <a:pPr algn="just" fontAlgn="auto">
              <a:spcAft>
                <a:spcPts val="0"/>
              </a:spcAft>
              <a:buFont typeface="Arial" pitchFamily="34" charset="0"/>
              <a:buChar char="•"/>
              <a:defRPr/>
            </a:pPr>
            <a:r>
              <a:rPr lang="fr-CA" sz="2800" dirty="0" smtClean="0"/>
              <a:t>Sont accompagnés d’</a:t>
            </a:r>
            <a:r>
              <a:rPr lang="fr-CA" sz="2800" b="1" dirty="0" smtClean="0"/>
              <a:t>éléments favorisant leur compréhension </a:t>
            </a:r>
            <a:r>
              <a:rPr lang="fr-CA" sz="2800" dirty="0" smtClean="0"/>
              <a:t>et visant à guider les enseignants dans le choix ou l’élaboration des outils d’évaluation pour l’observation des apprentissages</a:t>
            </a:r>
          </a:p>
        </p:txBody>
      </p:sp>
      <p:sp>
        <p:nvSpPr>
          <p:cNvPr id="40964" name="Espace réservé du numéro de diapositive 3"/>
          <p:cNvSpPr>
            <a:spLocks noGrp="1"/>
          </p:cNvSpPr>
          <p:nvPr>
            <p:ph type="sldNum" sz="quarter" idx="12"/>
          </p:nvPr>
        </p:nvSpPr>
        <p:spPr/>
        <p:txBody>
          <a:bodyPr/>
          <a:lstStyle/>
          <a:p>
            <a:pPr>
              <a:defRPr/>
            </a:pPr>
            <a:fld id="{107D96F4-DA42-4370-9EBD-53803707B1B8}" type="slidenum">
              <a:rPr lang="fr-CA" smtClean="0">
                <a:cs typeface="Arial" pitchFamily="34" charset="0"/>
              </a:rPr>
              <a:pPr>
                <a:defRPr/>
              </a:pPr>
              <a:t>9</a:t>
            </a:fld>
            <a:endParaRPr lang="fr-CA" smtClean="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277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Bookman Old Styl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b0fee05-12bc-4509-8738-4c69b7b72a8c">
      <UserInfo>
        <DisplayName/>
        <AccountId xsi:nil="true"/>
        <AccountType/>
      </UserInfo>
    </SharedWithUsers>
    <Distribution_Groups xmlns="ad2680b5-74c6-4cc7-a623-a5e247d85e06" xsi:nil="true"/>
    <Math_Settings xmlns="ad2680b5-74c6-4cc7-a623-a5e247d85e06" xsi:nil="true"/>
    <DefaultSectionNames xmlns="ad2680b5-74c6-4cc7-a623-a5e247d85e06" xsi:nil="true"/>
    <Is_Collaboration_Space_Locked xmlns="ad2680b5-74c6-4cc7-a623-a5e247d85e06" xsi:nil="true"/>
    <Invited_Students xmlns="ad2680b5-74c6-4cc7-a623-a5e247d85e06" xsi:nil="true"/>
    <FolderType xmlns="ad2680b5-74c6-4cc7-a623-a5e247d85e06" xsi:nil="true"/>
    <Owner xmlns="ad2680b5-74c6-4cc7-a623-a5e247d85e06">
      <UserInfo>
        <DisplayName/>
        <AccountId xsi:nil="true"/>
        <AccountType/>
      </UserInfo>
    </Owner>
    <Has_Teacher_Only_SectionGroup xmlns="ad2680b5-74c6-4cc7-a623-a5e247d85e06" xsi:nil="true"/>
    <TeamsChannelId xmlns="ad2680b5-74c6-4cc7-a623-a5e247d85e06" xsi:nil="true"/>
    <NotebookType xmlns="ad2680b5-74c6-4cc7-a623-a5e247d85e06" xsi:nil="true"/>
    <CultureName xmlns="ad2680b5-74c6-4cc7-a623-a5e247d85e06" xsi:nil="true"/>
    <Invited_Teachers xmlns="ad2680b5-74c6-4cc7-a623-a5e247d85e06" xsi:nil="true"/>
    <Students xmlns="ad2680b5-74c6-4cc7-a623-a5e247d85e06">
      <UserInfo>
        <DisplayName/>
        <AccountId xsi:nil="true"/>
        <AccountType/>
      </UserInfo>
    </Students>
    <Templates xmlns="ad2680b5-74c6-4cc7-a623-a5e247d85e06" xsi:nil="true"/>
    <Self_Registration_Enabled xmlns="ad2680b5-74c6-4cc7-a623-a5e247d85e06" xsi:nil="true"/>
    <AppVersion xmlns="ad2680b5-74c6-4cc7-a623-a5e247d85e06" xsi:nil="true"/>
    <Teachers xmlns="ad2680b5-74c6-4cc7-a623-a5e247d85e06">
      <UserInfo>
        <DisplayName/>
        <AccountId xsi:nil="true"/>
        <AccountType/>
      </UserInfo>
    </Teachers>
    <Student_Groups xmlns="ad2680b5-74c6-4cc7-a623-a5e247d85e06">
      <UserInfo>
        <DisplayName/>
        <AccountId xsi:nil="true"/>
        <AccountType/>
      </UserInfo>
    </Student_Groups>
    <LMS_Mappings xmlns="ad2680b5-74c6-4cc7-a623-a5e247d85e06" xsi:nil="true"/>
    <IsNotebookLocked xmlns="ad2680b5-74c6-4cc7-a623-a5e247d85e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6CA7F1BCD0E24C81F27C595998482E" ma:contentTypeVersion="36" ma:contentTypeDescription="Crée un document." ma:contentTypeScope="" ma:versionID="6497698709d5b8afb0f03cd6862b3a07">
  <xsd:schema xmlns:xsd="http://www.w3.org/2001/XMLSchema" xmlns:xs="http://www.w3.org/2001/XMLSchema" xmlns:p="http://schemas.microsoft.com/office/2006/metadata/properties" xmlns:ns3="fb0fee05-12bc-4509-8738-4c69b7b72a8c" xmlns:ns4="ad2680b5-74c6-4cc7-a623-a5e247d85e06" targetNamespace="http://schemas.microsoft.com/office/2006/metadata/properties" ma:root="true" ma:fieldsID="f3a9e32cba00c9749c8177c97fec4387" ns3:_="" ns4:_="">
    <xsd:import namespace="fb0fee05-12bc-4509-8738-4c69b7b72a8c"/>
    <xsd:import namespace="ad2680b5-74c6-4cc7-a623-a5e247d85e06"/>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fee05-12bc-4509-8738-4c69b7b72a8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element name="LastSharedByUser" ma:index="11" nillable="true" ma:displayName="Dernier partage par heure par utilisateur" ma:description="" ma:internalName="LastSharedByUser" ma:readOnly="true">
      <xsd:simpleType>
        <xsd:restriction base="dms:Note">
          <xsd:maxLength value="255"/>
        </xsd:restriction>
      </xsd:simpleType>
    </xsd:element>
    <xsd:element name="LastSharedByTime" ma:index="12" nillable="true" ma:displayName="Dernier partage par heur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d2680b5-74c6-4cc7-a623-a5e247d85e0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ediaLengthInSeconds" ma:index="4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87F5ED-5B1F-4430-A68A-2F7FB869DA8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fb0fee05-12bc-4509-8738-4c69b7b72a8c"/>
    <ds:schemaRef ds:uri="ad2680b5-74c6-4cc7-a623-a5e247d85e06"/>
    <ds:schemaRef ds:uri="http://www.w3.org/XML/1998/namespace"/>
    <ds:schemaRef ds:uri="http://purl.org/dc/dcmitype/"/>
  </ds:schemaRefs>
</ds:datastoreItem>
</file>

<file path=customXml/itemProps2.xml><?xml version="1.0" encoding="utf-8"?>
<ds:datastoreItem xmlns:ds="http://schemas.openxmlformats.org/officeDocument/2006/customXml" ds:itemID="{84140BF8-156E-4BFD-9D66-EE53AEAE67C4}">
  <ds:schemaRefs>
    <ds:schemaRef ds:uri="http://schemas.microsoft.com/sharepoint/v3/contenttype/forms"/>
  </ds:schemaRefs>
</ds:datastoreItem>
</file>

<file path=customXml/itemProps3.xml><?xml version="1.0" encoding="utf-8"?>
<ds:datastoreItem xmlns:ds="http://schemas.openxmlformats.org/officeDocument/2006/customXml" ds:itemID="{47BBDFCA-A545-43C7-8233-10F1F65F5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fee05-12bc-4509-8738-4c69b7b72a8c"/>
    <ds:schemaRef ds:uri="ad2680b5-74c6-4cc7-a623-a5e247d85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Affichage à l'écran (4:3)</PresentationFormat>
  <Paragraphs>161</Paragraphs>
  <Slides>15</Slides>
  <Notes>15</Notes>
  <HiddenSlides>0</HiddenSlides>
  <MMClips>15</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15</vt:i4>
      </vt:variant>
    </vt:vector>
  </HeadingPairs>
  <TitlesOfParts>
    <vt:vector size="25" baseType="lpstr">
      <vt:lpstr>Arial</vt:lpstr>
      <vt:lpstr>Bookman Old Style</vt:lpstr>
      <vt:lpstr>Calibri</vt:lpstr>
      <vt:lpstr>Cambria</vt:lpstr>
      <vt:lpstr>Century</vt:lpstr>
      <vt:lpstr>Georgia</vt:lpstr>
      <vt:lpstr>Times New Roman</vt:lpstr>
      <vt:lpstr>Wingdings</vt:lpstr>
      <vt:lpstr>Introducing PowerPoint 2010</vt:lpstr>
      <vt:lpstr>1_Introducing PowerPoint 2010</vt:lpstr>
      <vt:lpstr>Cadre d’évaluation en EPS  </vt:lpstr>
      <vt:lpstr>Introduction</vt:lpstr>
      <vt:lpstr>Place des connaissances dans l’évaluation</vt:lpstr>
      <vt:lpstr>Structure des cadres d'évaluation</vt:lpstr>
      <vt:lpstr>Rôle de l'enseignant en évaluation</vt:lpstr>
      <vt:lpstr>Partage des responsabilités</vt:lpstr>
      <vt:lpstr>Présentation PowerPoint</vt:lpstr>
      <vt:lpstr>Présentation PowerPoint</vt:lpstr>
      <vt:lpstr>Critères d’évaluation</vt:lpstr>
      <vt:lpstr>Critères d’évaluation </vt:lpstr>
      <vt:lpstr>Cadre d’évaluation des apprentissages en ÉPS</vt:lpstr>
      <vt:lpstr>Présentation PowerPoint</vt:lpstr>
      <vt:lpstr>Critères d’évaluation : précisions du ministère</vt:lpstr>
      <vt:lpstr>Critères d’évaluation : précisions du MEES</vt:lpstr>
      <vt:lpstr>Les orientations en évaluation en ÉPS - Rappel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nouvelles orientations en évaluation</dc:title>
  <dc:subject/>
  <dc:creator/>
  <cp:keywords/>
  <dc:description/>
  <cp:lastModifiedBy/>
  <cp:revision>52</cp:revision>
  <dcterms:modified xsi:type="dcterms:W3CDTF">2021-10-26T11:34:07Z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y fmtid="{D5CDD505-2E9C-101B-9397-08002B2CF9AE}" pid="3" name="ContentTypeId">
    <vt:lpwstr>0x0101004D6CA7F1BCD0E24C81F27C595998482E</vt:lpwstr>
  </property>
  <property fmtid="{D5CDD505-2E9C-101B-9397-08002B2CF9AE}" pid="4" name="Order">
    <vt:r8>20942400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