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66" r:id="rId6"/>
    <p:sldId id="258" r:id="rId7"/>
    <p:sldId id="274" r:id="rId8"/>
    <p:sldId id="272" r:id="rId9"/>
    <p:sldId id="268" r:id="rId10"/>
    <p:sldId id="265" r:id="rId11"/>
    <p:sldId id="260" r:id="rId12"/>
    <p:sldId id="275" r:id="rId13"/>
    <p:sldId id="261" r:id="rId14"/>
    <p:sldId id="262" r:id="rId15"/>
    <p:sldId id="263"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1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2"/>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A581F9-7B05-44CE-9322-C63A6A4DD2E0}" type="datetimeFigureOut">
              <a:rPr lang="fr-CA" smtClean="0"/>
              <a:pPr/>
              <a:t>2020-09-10</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BD13E1A4-F11F-432A-9A07-A0E6E3147854}"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581F9-7B05-44CE-9322-C63A6A4DD2E0}" type="datetimeFigureOut">
              <a:rPr lang="fr-CA" smtClean="0"/>
              <a:pPr/>
              <a:t>2020-09-10</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3E1A4-F11F-432A-9A07-A0E6E3147854}" type="slidenum">
              <a:rPr lang="fr-CA" smtClean="0"/>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aZkZwAFeye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CA" dirty="0" smtClean="0"/>
              <a:t>Le volleyball </a:t>
            </a:r>
            <a:endParaRPr lang="fr-CA" dirty="0"/>
          </a:p>
        </p:txBody>
      </p:sp>
      <p:sp>
        <p:nvSpPr>
          <p:cNvPr id="3" name="Sous-titre 2"/>
          <p:cNvSpPr>
            <a:spLocks noGrp="1"/>
          </p:cNvSpPr>
          <p:nvPr>
            <p:ph type="subTitle" idx="1"/>
          </p:nvPr>
        </p:nvSpPr>
        <p:spPr>
          <a:xfrm>
            <a:off x="899592" y="3356992"/>
            <a:ext cx="7704856" cy="1368152"/>
          </a:xfrm>
        </p:spPr>
        <p:txBody>
          <a:bodyPr>
            <a:normAutofit/>
          </a:bodyPr>
          <a:lstStyle/>
          <a:p>
            <a:r>
              <a:rPr lang="fr-CA" dirty="0" smtClean="0"/>
              <a:t>Avant de commencer, regardons d’abord les dimensions du terrain de volleyball</a:t>
            </a:r>
          </a:p>
          <a:p>
            <a:endParaRPr lang="fr-CA" dirty="0" smtClean="0"/>
          </a:p>
          <a:p>
            <a:endParaRPr lang="fr-CA" dirty="0" smtClean="0"/>
          </a:p>
          <a:p>
            <a:endParaRPr lang="fr-CA" dirty="0" smtClean="0"/>
          </a:p>
          <a:p>
            <a:endParaRPr lang="fr-CA" dirty="0" smtClean="0"/>
          </a:p>
          <a:p>
            <a:endParaRPr lang="fr-CA" dirty="0" smtClean="0"/>
          </a:p>
          <a:p>
            <a:endParaRPr lang="fr-CA" dirty="0" smtClean="0"/>
          </a:p>
          <a:p>
            <a:endParaRPr lang="fr-CA" dirty="0"/>
          </a:p>
        </p:txBody>
      </p:sp>
      <p:sp>
        <p:nvSpPr>
          <p:cNvPr id="4" name="Rectangle 3"/>
          <p:cNvSpPr/>
          <p:nvPr/>
        </p:nvSpPr>
        <p:spPr>
          <a:xfrm>
            <a:off x="1547664" y="4581128"/>
            <a:ext cx="6840760" cy="369332"/>
          </a:xfrm>
          <a:prstGeom prst="rect">
            <a:avLst/>
          </a:prstGeom>
        </p:spPr>
        <p:txBody>
          <a:bodyPr wrap="square">
            <a:spAutoFit/>
          </a:bodyPr>
          <a:lstStyle/>
          <a:p>
            <a:r>
              <a:rPr lang="fr-CA" dirty="0" smtClean="0"/>
              <a:t>            https://www.youtube.com/watch?v=1-wWA_lac9w</a:t>
            </a:r>
            <a:endParaRPr lang="fr-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Comment faire la manchette</a:t>
            </a:r>
            <a:endParaRPr lang="fr-CA" dirty="0"/>
          </a:p>
        </p:txBody>
      </p:sp>
      <p:pic>
        <p:nvPicPr>
          <p:cNvPr id="4099" name="Picture 3" descr="C:\Users\User\Desktop\image109.jpg"/>
          <p:cNvPicPr>
            <a:picLocks noGrp="1" noChangeAspect="1" noChangeArrowheads="1"/>
          </p:cNvPicPr>
          <p:nvPr>
            <p:ph idx="1"/>
          </p:nvPr>
        </p:nvPicPr>
        <p:blipFill>
          <a:blip r:embed="rId2" cstate="print"/>
          <a:srcRect/>
          <a:stretch>
            <a:fillRect/>
          </a:stretch>
        </p:blipFill>
        <p:spPr bwMode="auto">
          <a:xfrm>
            <a:off x="546100" y="1748631"/>
            <a:ext cx="8051800" cy="42291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Vidéo de la manchette</a:t>
            </a:r>
            <a:endParaRPr lang="fr-CA" dirty="0"/>
          </a:p>
        </p:txBody>
      </p:sp>
      <p:sp>
        <p:nvSpPr>
          <p:cNvPr id="3" name="Espace réservé du contenu 2"/>
          <p:cNvSpPr>
            <a:spLocks noGrp="1"/>
          </p:cNvSpPr>
          <p:nvPr>
            <p:ph idx="1"/>
          </p:nvPr>
        </p:nvSpPr>
        <p:spPr/>
        <p:txBody>
          <a:bodyPr>
            <a:normAutofit/>
          </a:bodyPr>
          <a:lstStyle/>
          <a:p>
            <a:endParaRPr lang="fr-CA" sz="2000" dirty="0" smtClean="0"/>
          </a:p>
          <a:p>
            <a:r>
              <a:rPr lang="fr-CA" sz="2000" dirty="0" smtClean="0"/>
              <a:t>Regardons maintenant la vidéo de la manchette</a:t>
            </a:r>
          </a:p>
          <a:p>
            <a:r>
              <a:rPr lang="fr-CA" sz="2000" dirty="0" smtClean="0">
                <a:hlinkClick r:id="rId2"/>
              </a:rPr>
              <a:t>https://www.youtube.com/watch?v=aZkZwAFeye0</a:t>
            </a:r>
            <a:endParaRPr lang="fr-CA" sz="2000" dirty="0" smtClean="0"/>
          </a:p>
          <a:p>
            <a:endParaRPr lang="fr-CA"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pPr algn="ctr">
              <a:buNone/>
            </a:pPr>
            <a:endParaRPr lang="fr-CA" dirty="0" smtClean="0"/>
          </a:p>
          <a:p>
            <a:pPr algn="ctr">
              <a:buNone/>
            </a:pPr>
            <a:endParaRPr lang="fr-CA" dirty="0" smtClean="0"/>
          </a:p>
          <a:p>
            <a:pPr algn="ctr">
              <a:buNone/>
            </a:pPr>
            <a:endParaRPr lang="fr-CA" dirty="0" smtClean="0"/>
          </a:p>
          <a:p>
            <a:pPr algn="ctr">
              <a:buNone/>
            </a:pPr>
            <a:r>
              <a:rPr lang="fr-CA" sz="4000" dirty="0" smtClean="0"/>
              <a:t>Le service</a:t>
            </a:r>
            <a:endParaRPr lang="fr-CA"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Comment faire un service par le bas?</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endParaRPr lang="fr-CA" sz="2200" dirty="0"/>
          </a:p>
        </p:txBody>
      </p:sp>
      <p:sp>
        <p:nvSpPr>
          <p:cNvPr id="3" name="Espace réservé du contenu 2"/>
          <p:cNvSpPr>
            <a:spLocks noGrp="1"/>
          </p:cNvSpPr>
          <p:nvPr>
            <p:ph idx="1"/>
          </p:nvPr>
        </p:nvSpPr>
        <p:spPr>
          <a:xfrm>
            <a:off x="467544" y="2132856"/>
            <a:ext cx="8229600" cy="2620888"/>
          </a:xfrm>
        </p:spPr>
        <p:txBody>
          <a:bodyPr>
            <a:normAutofit/>
          </a:bodyPr>
          <a:lstStyle/>
          <a:p>
            <a:endParaRPr lang="fr-CA" sz="2000" dirty="0" smtClean="0">
              <a:latin typeface="Times New Roman" pitchFamily="18" charset="0"/>
              <a:cs typeface="Times New Roman" pitchFamily="18" charset="0"/>
            </a:endParaRPr>
          </a:p>
          <a:p>
            <a:r>
              <a:rPr lang="fr-CA" sz="2000" dirty="0" smtClean="0">
                <a:latin typeface="Times New Roman" pitchFamily="18" charset="0"/>
                <a:cs typeface="Times New Roman" pitchFamily="18" charset="0"/>
              </a:rPr>
              <a:t>Les pieds sont en fente. Donc, un pied gauche en avant pour les droitiers, pied droit pour les gauchers.</a:t>
            </a:r>
            <a:br>
              <a:rPr lang="fr-CA" sz="2000" dirty="0" smtClean="0">
                <a:latin typeface="Times New Roman" pitchFamily="18" charset="0"/>
                <a:cs typeface="Times New Roman" pitchFamily="18" charset="0"/>
              </a:rPr>
            </a:br>
            <a:r>
              <a:rPr lang="fr-CA" sz="2000" dirty="0" smtClean="0">
                <a:latin typeface="Times New Roman" pitchFamily="18" charset="0"/>
                <a:cs typeface="Times New Roman" pitchFamily="18" charset="0"/>
              </a:rPr>
              <a:t>Le tronc légèrement penché vers l’avant.</a:t>
            </a:r>
            <a:br>
              <a:rPr lang="fr-CA" sz="2000" dirty="0" smtClean="0">
                <a:latin typeface="Times New Roman" pitchFamily="18" charset="0"/>
                <a:cs typeface="Times New Roman" pitchFamily="18" charset="0"/>
              </a:rPr>
            </a:br>
            <a:r>
              <a:rPr lang="fr-CA" sz="2000" dirty="0" smtClean="0">
                <a:latin typeface="Times New Roman" pitchFamily="18" charset="0"/>
                <a:cs typeface="Times New Roman" pitchFamily="18" charset="0"/>
              </a:rPr>
              <a:t>Ballon posé sur le plat de la main opposée, à hauteur de ventre, loin en avant du corps. </a:t>
            </a:r>
            <a:br>
              <a:rPr lang="fr-CA" sz="2000" dirty="0" smtClean="0">
                <a:latin typeface="Times New Roman" pitchFamily="18" charset="0"/>
                <a:cs typeface="Times New Roman" pitchFamily="18" charset="0"/>
              </a:rPr>
            </a:br>
            <a:r>
              <a:rPr lang="fr-CA" sz="2000" dirty="0" smtClean="0">
                <a:latin typeface="Times New Roman" pitchFamily="18" charset="0"/>
                <a:cs typeface="Times New Roman" pitchFamily="18" charset="0"/>
              </a:rPr>
              <a:t>Amener le bras de frappe tendu et frapper avec la main sous le ballon. </a:t>
            </a:r>
            <a:endParaRPr lang="fr-CA" sz="2000" dirty="0">
              <a:latin typeface="Times New Roman" pitchFamily="18" charset="0"/>
              <a:cs typeface="Times New Roman" pitchFamily="18" charset="0"/>
            </a:endParaRPr>
          </a:p>
        </p:txBody>
      </p:sp>
      <p:pic>
        <p:nvPicPr>
          <p:cNvPr id="4100" name="Picture 4" descr="C:\Users\User\Desktop\volservbasfixe.gif"/>
          <p:cNvPicPr>
            <a:picLocks noChangeAspect="1" noChangeArrowheads="1"/>
          </p:cNvPicPr>
          <p:nvPr/>
        </p:nvPicPr>
        <p:blipFill>
          <a:blip r:embed="rId2" cstate="print"/>
          <a:srcRect/>
          <a:stretch>
            <a:fillRect/>
          </a:stretch>
        </p:blipFill>
        <p:spPr bwMode="auto">
          <a:xfrm>
            <a:off x="1619672" y="620688"/>
            <a:ext cx="5400600" cy="13239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Vidéo du service</a:t>
            </a:r>
            <a:endParaRPr lang="fr-CA" dirty="0"/>
          </a:p>
        </p:txBody>
      </p:sp>
      <p:sp>
        <p:nvSpPr>
          <p:cNvPr id="3" name="Espace réservé du contenu 2"/>
          <p:cNvSpPr>
            <a:spLocks noGrp="1"/>
          </p:cNvSpPr>
          <p:nvPr>
            <p:ph idx="1"/>
          </p:nvPr>
        </p:nvSpPr>
        <p:spPr/>
        <p:txBody>
          <a:bodyPr>
            <a:normAutofit/>
          </a:bodyPr>
          <a:lstStyle/>
          <a:p>
            <a:endParaRPr lang="fr-CA" sz="2000" dirty="0" smtClean="0"/>
          </a:p>
          <a:p>
            <a:r>
              <a:rPr lang="fr-CA" sz="2000" dirty="0" smtClean="0"/>
              <a:t>Regardons maintenant, comment on fait un service</a:t>
            </a:r>
          </a:p>
          <a:p>
            <a:r>
              <a:rPr lang="fr-CA" sz="2000" dirty="0" smtClean="0"/>
              <a:t>https://www.youtube.com/watch?v=xl6twpn3Qs8</a:t>
            </a:r>
            <a:endParaRPr lang="fr-CA"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Pratique </a:t>
            </a:r>
            <a:endParaRPr lang="fr-CA" dirty="0"/>
          </a:p>
        </p:txBody>
      </p:sp>
      <p:sp>
        <p:nvSpPr>
          <p:cNvPr id="3" name="Espace réservé du contenu 2"/>
          <p:cNvSpPr>
            <a:spLocks noGrp="1"/>
          </p:cNvSpPr>
          <p:nvPr>
            <p:ph idx="1"/>
          </p:nvPr>
        </p:nvSpPr>
        <p:spPr/>
        <p:txBody>
          <a:bodyPr/>
          <a:lstStyle/>
          <a:p>
            <a:endParaRPr lang="fr-CA" sz="2800" dirty="0" smtClean="0"/>
          </a:p>
          <a:p>
            <a:pPr marL="0" indent="0">
              <a:buNone/>
            </a:pPr>
            <a:r>
              <a:rPr lang="fr-CA" sz="2800"/>
              <a:t> </a:t>
            </a:r>
            <a:r>
              <a:rPr lang="fr-CA" sz="2800" smtClean="0"/>
              <a:t>     Maintenant</a:t>
            </a:r>
            <a:r>
              <a:rPr lang="fr-CA" sz="2800" dirty="0" smtClean="0"/>
              <a:t>, c’est à vous de faire la pratique de:</a:t>
            </a:r>
          </a:p>
          <a:p>
            <a:r>
              <a:rPr lang="fr-CA" dirty="0" smtClean="0"/>
              <a:t>Touche de balle, manchette et service</a:t>
            </a:r>
            <a:endParaRPr lang="fr-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l"/>
            <a:r>
              <a:rPr lang="fr-CA" sz="2000" dirty="0" smtClean="0"/>
              <a:t>Le terrain de volleyball est un rectangle de 18 m de longueur et de 9 m de largeur</a:t>
            </a:r>
            <a:br>
              <a:rPr lang="fr-CA" sz="2000" dirty="0" smtClean="0"/>
            </a:br>
            <a:r>
              <a:rPr lang="fr-CA" sz="2000" dirty="0" smtClean="0"/>
              <a:t>Dans chaque équipe, il y a six joueurs.</a:t>
            </a:r>
            <a:br>
              <a:rPr lang="fr-CA" sz="2000" dirty="0" smtClean="0"/>
            </a:br>
            <a:r>
              <a:rPr lang="fr-CA" sz="2000" dirty="0" smtClean="0"/>
              <a:t>L’équipe qui gagne les trois parties de jeu sera la championne .</a:t>
            </a:r>
            <a:endParaRPr lang="fr-CA" sz="2000" dirty="0"/>
          </a:p>
        </p:txBody>
      </p:sp>
      <p:pic>
        <p:nvPicPr>
          <p:cNvPr id="4" name="Picture 4"/>
          <p:cNvPicPr>
            <a:picLocks noGrp="1" noChangeAspect="1" noChangeArrowheads="1"/>
          </p:cNvPicPr>
          <p:nvPr>
            <p:ph idx="1"/>
          </p:nvPr>
        </p:nvPicPr>
        <p:blipFill>
          <a:blip r:embed="rId2" cstate="print"/>
          <a:srcRect/>
          <a:stretch>
            <a:fillRect/>
          </a:stretch>
        </p:blipFill>
        <p:spPr bwMode="auto">
          <a:xfrm>
            <a:off x="1403648" y="1772816"/>
            <a:ext cx="6984776" cy="295232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Quels sont les gestes techniques du volleyball?</a:t>
            </a:r>
            <a:endParaRPr lang="fr-CA" dirty="0"/>
          </a:p>
        </p:txBody>
      </p:sp>
      <p:sp>
        <p:nvSpPr>
          <p:cNvPr id="3" name="Espace réservé du contenu 2"/>
          <p:cNvSpPr>
            <a:spLocks noGrp="1"/>
          </p:cNvSpPr>
          <p:nvPr>
            <p:ph idx="1"/>
          </p:nvPr>
        </p:nvSpPr>
        <p:spPr/>
        <p:txBody>
          <a:bodyPr/>
          <a:lstStyle/>
          <a:p>
            <a:pPr marL="0" indent="0" algn="ctr">
              <a:buNone/>
            </a:pPr>
            <a:r>
              <a:rPr lang="fr-CA" dirty="0" smtClean="0"/>
              <a:t>Les gestes sont </a:t>
            </a:r>
            <a:r>
              <a:rPr lang="fr-CA" smtClean="0"/>
              <a:t>les suivants: </a:t>
            </a:r>
          </a:p>
          <a:p>
            <a:r>
              <a:rPr lang="fr-CA" dirty="0" smtClean="0"/>
              <a:t>La touche de balle.</a:t>
            </a:r>
          </a:p>
          <a:p>
            <a:r>
              <a:rPr lang="fr-CA" dirty="0" smtClean="0"/>
              <a:t>La manchette.</a:t>
            </a:r>
          </a:p>
          <a:p>
            <a:r>
              <a:rPr lang="fr-CA" dirty="0" smtClean="0"/>
              <a:t>Le service.</a:t>
            </a:r>
          </a:p>
          <a:p>
            <a:r>
              <a:rPr lang="fr-CA" dirty="0" smtClean="0"/>
              <a:t>Le smash ou l’attaque.</a:t>
            </a:r>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CA" dirty="0" smtClean="0"/>
              <a:t>La touche de balle</a:t>
            </a:r>
            <a:br>
              <a:rPr lang="fr-CA" dirty="0" smtClean="0"/>
            </a:br>
            <a:r>
              <a:rPr lang="fr-CA" dirty="0" smtClean="0"/>
              <a:t/>
            </a:r>
            <a:br>
              <a:rPr lang="fr-CA" dirty="0" smtClean="0"/>
            </a:br>
            <a:r>
              <a:rPr lang="fr-CA" dirty="0" smtClean="0"/>
              <a:t/>
            </a:r>
            <a:br>
              <a:rPr lang="fr-CA" dirty="0" smtClean="0"/>
            </a:br>
            <a:r>
              <a:rPr lang="fr-CA" dirty="0" smtClean="0"/>
              <a:t/>
            </a:r>
            <a:br>
              <a:rPr lang="fr-CA" dirty="0" smtClean="0"/>
            </a:br>
            <a:r>
              <a:rPr lang="fr-CA" dirty="0" smtClean="0"/>
              <a:t>Comment on fait la touche de balle</a:t>
            </a:r>
            <a:br>
              <a:rPr lang="fr-CA" dirty="0" smtClean="0"/>
            </a:br>
            <a:r>
              <a:rPr lang="fr-CA" sz="2200" dirty="0" smtClean="0"/>
              <a:t>Les jambes sont fléchies et écartées.</a:t>
            </a:r>
            <a:br>
              <a:rPr lang="fr-CA" sz="2200" dirty="0" smtClean="0"/>
            </a:br>
            <a:r>
              <a:rPr lang="fr-CA" sz="2200" dirty="0" smtClean="0"/>
              <a:t> Frapper le ballon le ballon avec les doigts. </a:t>
            </a:r>
            <a:br>
              <a:rPr lang="fr-CA" sz="2200" dirty="0" smtClean="0"/>
            </a:br>
            <a:r>
              <a:rPr lang="fr-CA" sz="2200" dirty="0" smtClean="0"/>
              <a:t>La tête et tout le corps sont sous le ballon.</a:t>
            </a:r>
            <a:br>
              <a:rPr lang="fr-CA" sz="2200" dirty="0" smtClean="0"/>
            </a:br>
            <a:r>
              <a:rPr lang="fr-CA" sz="2200" dirty="0" smtClean="0"/>
              <a:t>Mains au dessus du front et les coudes plus haut que les épaules.</a:t>
            </a:r>
            <a:br>
              <a:rPr lang="fr-CA" sz="2200" dirty="0" smtClean="0"/>
            </a:br>
            <a:r>
              <a:rPr lang="fr-CA" sz="2200" dirty="0" smtClean="0"/>
              <a:t>Frapper le ballon vers l’avant avec les doigts.</a:t>
            </a:r>
            <a:br>
              <a:rPr lang="fr-CA" sz="2200" dirty="0" smtClean="0"/>
            </a:br>
            <a:r>
              <a:rPr lang="fr-CA" sz="2200" dirty="0" smtClean="0"/>
              <a:t/>
            </a:r>
            <a:br>
              <a:rPr lang="fr-CA" sz="2200" dirty="0" smtClean="0"/>
            </a:br>
            <a:endParaRPr lang="fr-CA" sz="2200" dirty="0"/>
          </a:p>
        </p:txBody>
      </p:sp>
      <p:pic>
        <p:nvPicPr>
          <p:cNvPr id="3074" name="Picture 2" descr="C:\Users\User\Desktop\images touche de balle.jpg"/>
          <p:cNvPicPr>
            <a:picLocks noGrp="1" noChangeAspect="1" noChangeArrowheads="1"/>
          </p:cNvPicPr>
          <p:nvPr>
            <p:ph idx="1"/>
          </p:nvPr>
        </p:nvPicPr>
        <p:blipFill>
          <a:blip r:embed="rId2" cstate="print"/>
          <a:srcRect/>
          <a:stretch>
            <a:fillRect/>
          </a:stretch>
        </p:blipFill>
        <p:spPr bwMode="auto">
          <a:xfrm>
            <a:off x="2051720" y="3284984"/>
            <a:ext cx="4680520" cy="197358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980728"/>
            <a:ext cx="8229600" cy="1143000"/>
          </a:xfrm>
        </p:spPr>
        <p:txBody>
          <a:bodyPr>
            <a:normAutofit/>
          </a:bodyPr>
          <a:lstStyle/>
          <a:p>
            <a:r>
              <a:rPr lang="fr-CA" sz="3000" dirty="0" smtClean="0"/>
              <a:t>Regardons maintenant les doigts qui touchent le ballon de volleyball</a:t>
            </a:r>
            <a:endParaRPr lang="fr-CA" sz="3000" dirty="0"/>
          </a:p>
        </p:txBody>
      </p:sp>
      <p:pic>
        <p:nvPicPr>
          <p:cNvPr id="5122" name="Picture 2" descr="C:\Users\User\Desktop\Partie des mains qui touchent le ballon.png"/>
          <p:cNvPicPr>
            <a:picLocks noGrp="1" noChangeAspect="1" noChangeArrowheads="1"/>
          </p:cNvPicPr>
          <p:nvPr>
            <p:ph idx="1"/>
          </p:nvPr>
        </p:nvPicPr>
        <p:blipFill>
          <a:blip r:embed="rId2" cstate="print"/>
          <a:srcRect/>
          <a:stretch>
            <a:fillRect/>
          </a:stretch>
        </p:blipFill>
        <p:spPr bwMode="auto">
          <a:xfrm>
            <a:off x="1547664" y="2564904"/>
            <a:ext cx="6120680" cy="187358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p:txBody>
          <a:bodyPr/>
          <a:lstStyle/>
          <a:p>
            <a:r>
              <a:rPr lang="fr-CA" dirty="0" smtClean="0"/>
              <a:t>Vidéo de la touche de balle</a:t>
            </a:r>
          </a:p>
          <a:p>
            <a:endParaRPr lang="fr-CA" sz="2600" dirty="0" smtClean="0"/>
          </a:p>
          <a:p>
            <a:r>
              <a:rPr lang="fr-CA" sz="2600" dirty="0" smtClean="0"/>
              <a:t>https://www.youtube.com/watch?v=qyKAPi3YC3c</a:t>
            </a:r>
            <a:endParaRPr lang="fr-CA"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La manchette</a:t>
            </a:r>
            <a:endParaRPr lang="fr-CA" dirty="0"/>
          </a:p>
        </p:txBody>
      </p:sp>
      <p:sp>
        <p:nvSpPr>
          <p:cNvPr id="3" name="Espace réservé du contenu 2"/>
          <p:cNvSpPr>
            <a:spLocks noGrp="1"/>
          </p:cNvSpPr>
          <p:nvPr>
            <p:ph idx="1"/>
          </p:nvPr>
        </p:nvSpPr>
        <p:spPr/>
        <p:txBody>
          <a:bodyPr/>
          <a:lstStyle/>
          <a:p>
            <a:pPr algn="ctr">
              <a:buNone/>
            </a:pPr>
            <a:endParaRPr lang="fr-CA" dirty="0" smtClean="0"/>
          </a:p>
          <a:p>
            <a:pPr algn="ctr">
              <a:buNone/>
            </a:pPr>
            <a:endParaRPr lang="fr-CA" dirty="0" smtClean="0"/>
          </a:p>
          <a:p>
            <a:pPr algn="ctr">
              <a:buNone/>
            </a:pPr>
            <a:endParaRPr lang="fr-CA" dirty="0" smtClean="0"/>
          </a:p>
          <a:p>
            <a:pPr algn="ctr">
              <a:buNone/>
            </a:pPr>
            <a:r>
              <a:rPr lang="fr-CA" dirty="0" smtClean="0"/>
              <a:t>La manchette</a:t>
            </a:r>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Comment faire la manchette</a:t>
            </a:r>
            <a:endParaRPr lang="fr-CA" dirty="0"/>
          </a:p>
        </p:txBody>
      </p:sp>
      <p:pic>
        <p:nvPicPr>
          <p:cNvPr id="4099" name="Picture 3" descr="C:\Users\User\Desktop\image109.jpg"/>
          <p:cNvPicPr>
            <a:picLocks noGrp="1" noChangeAspect="1" noChangeArrowheads="1"/>
          </p:cNvPicPr>
          <p:nvPr>
            <p:ph idx="1"/>
          </p:nvPr>
        </p:nvPicPr>
        <p:blipFill>
          <a:blip r:embed="rId2" cstate="print"/>
          <a:srcRect/>
          <a:stretch>
            <a:fillRect/>
          </a:stretch>
        </p:blipFill>
        <p:spPr bwMode="auto">
          <a:xfrm>
            <a:off x="546100" y="1748631"/>
            <a:ext cx="8051800" cy="42291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000" dirty="0" smtClean="0"/>
              <a:t>Partie des avant-bras qui touchent le ballon</a:t>
            </a:r>
            <a:endParaRPr lang="fr-CA" sz="3000" dirty="0"/>
          </a:p>
        </p:txBody>
      </p:sp>
      <p:pic>
        <p:nvPicPr>
          <p:cNvPr id="6146" name="Picture 2" descr="C:\Users\User\Desktop\Partie des avants-bras qui touchent le ballon.jpg"/>
          <p:cNvPicPr>
            <a:picLocks noGrp="1" noChangeAspect="1" noChangeArrowheads="1"/>
          </p:cNvPicPr>
          <p:nvPr>
            <p:ph idx="1"/>
          </p:nvPr>
        </p:nvPicPr>
        <p:blipFill>
          <a:blip r:embed="rId2" cstate="print"/>
          <a:srcRect/>
          <a:stretch>
            <a:fillRect/>
          </a:stretch>
        </p:blipFill>
        <p:spPr bwMode="auto">
          <a:xfrm>
            <a:off x="971600" y="1556792"/>
            <a:ext cx="7632848" cy="410445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2078</TotalTime>
  <Words>342</Words>
  <Application>Microsoft Office PowerPoint</Application>
  <PresentationFormat>Affichage à l'écran (4:3)</PresentationFormat>
  <Paragraphs>47</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Times New Roman</vt:lpstr>
      <vt:lpstr>Thème Office</vt:lpstr>
      <vt:lpstr>Le volleyball </vt:lpstr>
      <vt:lpstr>Le terrain de volleyball est un rectangle de 18 m de longueur et de 9 m de largeur Dans chaque équipe, il y a six joueurs. L’équipe qui gagne les trois parties de jeu sera la championne .</vt:lpstr>
      <vt:lpstr>Quels sont les gestes techniques du volleyball?</vt:lpstr>
      <vt:lpstr>La touche de balle    Comment on fait la touche de balle Les jambes sont fléchies et écartées.  Frapper le ballon le ballon avec les doigts.  La tête et tout le corps sont sous le ballon. Mains au dessus du front et les coudes plus haut que les épaules. Frapper le ballon vers l’avant avec les doigts.  </vt:lpstr>
      <vt:lpstr>Regardons maintenant les doigts qui touchent le ballon de volleyball</vt:lpstr>
      <vt:lpstr>Présentation PowerPoint</vt:lpstr>
      <vt:lpstr>La manchette</vt:lpstr>
      <vt:lpstr>Comment faire la manchette</vt:lpstr>
      <vt:lpstr>Partie des avant-bras qui touchent le ballon</vt:lpstr>
      <vt:lpstr>Comment faire la manchette</vt:lpstr>
      <vt:lpstr>Vidéo de la manchette</vt:lpstr>
      <vt:lpstr>Présentation PowerPoint</vt:lpstr>
      <vt:lpstr>      Comment faire un service par le bas?        </vt:lpstr>
      <vt:lpstr>Vidéo du service</vt:lpstr>
      <vt:lpstr>Pratique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volley ball</dc:title>
  <dc:creator>YrY24</dc:creator>
  <cp:lastModifiedBy>Melinge Thierry</cp:lastModifiedBy>
  <cp:revision>50</cp:revision>
  <dcterms:created xsi:type="dcterms:W3CDTF">2020-06-08T13:43:55Z</dcterms:created>
  <dcterms:modified xsi:type="dcterms:W3CDTF">2020-09-10T17:00:38Z</dcterms:modified>
</cp:coreProperties>
</file>