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478" y="5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7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881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8929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819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442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42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5279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251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274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217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149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A13A-F475-4141-B7E6-806C289D902E}" type="datetimeFigureOut">
              <a:rPr lang="fr-CA" smtClean="0"/>
              <a:t>2019-06-12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E37E0-209D-4656-8953-773A00D3E4B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166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16" t="7800" r="2015" b="9250"/>
          <a:stretch/>
        </p:blipFill>
        <p:spPr>
          <a:xfrm rot="5400000">
            <a:off x="3092450" y="803053"/>
            <a:ext cx="6134100" cy="5056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75" b="3959"/>
          <a:stretch/>
        </p:blipFill>
        <p:spPr>
          <a:xfrm>
            <a:off x="1854198" y="723899"/>
            <a:ext cx="8750041" cy="535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14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 b="12083"/>
          <a:stretch/>
        </p:blipFill>
        <p:spPr>
          <a:xfrm>
            <a:off x="1803398" y="736599"/>
            <a:ext cx="8661401" cy="534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8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" b="11250"/>
          <a:stretch/>
        </p:blipFill>
        <p:spPr>
          <a:xfrm>
            <a:off x="2031998" y="914399"/>
            <a:ext cx="8678333" cy="520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5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63" b="4815"/>
          <a:stretch/>
        </p:blipFill>
        <p:spPr>
          <a:xfrm>
            <a:off x="2273298" y="990599"/>
            <a:ext cx="7861302" cy="484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0035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2019-06-12T19:06:07Z</dcterms:created>
  <dcterms:modified xsi:type="dcterms:W3CDTF">2019-06-12T19:06:15Z</dcterms:modified>
</cp:coreProperties>
</file>