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1478" y="5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0A13A-F475-4141-B7E6-806C289D902E}" type="datetimeFigureOut">
              <a:rPr lang="fr-CA" smtClean="0"/>
              <a:t>2019-06-12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37E0-209D-4656-8953-773A00D3E4B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174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0A13A-F475-4141-B7E6-806C289D902E}" type="datetimeFigureOut">
              <a:rPr lang="fr-CA" smtClean="0"/>
              <a:t>2019-06-12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37E0-209D-4656-8953-773A00D3E4B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68810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0A13A-F475-4141-B7E6-806C289D902E}" type="datetimeFigureOut">
              <a:rPr lang="fr-CA" smtClean="0"/>
              <a:t>2019-06-12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37E0-209D-4656-8953-773A00D3E4B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89290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0A13A-F475-4141-B7E6-806C289D902E}" type="datetimeFigureOut">
              <a:rPr lang="fr-CA" smtClean="0"/>
              <a:t>2019-06-12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37E0-209D-4656-8953-773A00D3E4B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08194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0A13A-F475-4141-B7E6-806C289D902E}" type="datetimeFigureOut">
              <a:rPr lang="fr-CA" smtClean="0"/>
              <a:t>2019-06-12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37E0-209D-4656-8953-773A00D3E4B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44204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0A13A-F475-4141-B7E6-806C289D902E}" type="datetimeFigureOut">
              <a:rPr lang="fr-CA" smtClean="0"/>
              <a:t>2019-06-12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37E0-209D-4656-8953-773A00D3E4B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2424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0A13A-F475-4141-B7E6-806C289D902E}" type="datetimeFigureOut">
              <a:rPr lang="fr-CA" smtClean="0"/>
              <a:t>2019-06-12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37E0-209D-4656-8953-773A00D3E4B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52794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0A13A-F475-4141-B7E6-806C289D902E}" type="datetimeFigureOut">
              <a:rPr lang="fr-CA" smtClean="0"/>
              <a:t>2019-06-12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37E0-209D-4656-8953-773A00D3E4B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52518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0A13A-F475-4141-B7E6-806C289D902E}" type="datetimeFigureOut">
              <a:rPr lang="fr-CA" smtClean="0"/>
              <a:t>2019-06-12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37E0-209D-4656-8953-773A00D3E4B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42744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0A13A-F475-4141-B7E6-806C289D902E}" type="datetimeFigureOut">
              <a:rPr lang="fr-CA" smtClean="0"/>
              <a:t>2019-06-12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37E0-209D-4656-8953-773A00D3E4B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72174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0A13A-F475-4141-B7E6-806C289D902E}" type="datetimeFigureOut">
              <a:rPr lang="fr-CA" smtClean="0"/>
              <a:t>2019-06-12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37E0-209D-4656-8953-773A00D3E4B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71493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0A13A-F475-4141-B7E6-806C289D902E}" type="datetimeFigureOut">
              <a:rPr lang="fr-CA" smtClean="0"/>
              <a:t>2019-06-12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E37E0-209D-4656-8953-773A00D3E4B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41667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16" t="7800" r="2015" b="9250"/>
          <a:stretch/>
        </p:blipFill>
        <p:spPr>
          <a:xfrm rot="5400000">
            <a:off x="3092450" y="803053"/>
            <a:ext cx="6134100" cy="5056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08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75" b="3959"/>
          <a:stretch/>
        </p:blipFill>
        <p:spPr>
          <a:xfrm>
            <a:off x="1854198" y="723899"/>
            <a:ext cx="8750041" cy="5359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144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25" b="12083"/>
          <a:stretch/>
        </p:blipFill>
        <p:spPr>
          <a:xfrm>
            <a:off x="1803398" y="736599"/>
            <a:ext cx="8661401" cy="5345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183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" b="11250"/>
          <a:stretch/>
        </p:blipFill>
        <p:spPr>
          <a:xfrm>
            <a:off x="2031998" y="914399"/>
            <a:ext cx="8678333" cy="5207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950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63" b="4815"/>
          <a:stretch/>
        </p:blipFill>
        <p:spPr>
          <a:xfrm>
            <a:off x="2273298" y="990599"/>
            <a:ext cx="7861302" cy="4847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00352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Commission Scolaire De Montréal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Charron Catherine-1</dc:creator>
  <cp:lastModifiedBy>Charron Catherine-1</cp:lastModifiedBy>
  <cp:revision>1</cp:revision>
  <dcterms:created xsi:type="dcterms:W3CDTF">2019-06-12T19:06:07Z</dcterms:created>
  <dcterms:modified xsi:type="dcterms:W3CDTF">2019-06-12T19:06:15Z</dcterms:modified>
</cp:coreProperties>
</file>