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7662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729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069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71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230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363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683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042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526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532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900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488DE-54BF-462A-9CEF-A7E3C35FBD65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70951-03BC-4D81-90B9-056266DACB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760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9" t="2952" r="4512" b="3850"/>
          <a:stretch/>
        </p:blipFill>
        <p:spPr>
          <a:xfrm rot="5400000">
            <a:off x="3078583" y="985420"/>
            <a:ext cx="5938982" cy="496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2" t="15656" r="1212" b="180"/>
          <a:stretch/>
        </p:blipFill>
        <p:spPr>
          <a:xfrm>
            <a:off x="1789546" y="424873"/>
            <a:ext cx="9013528" cy="568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77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" t="6498" b="13412"/>
          <a:stretch/>
        </p:blipFill>
        <p:spPr>
          <a:xfrm>
            <a:off x="1413163" y="406399"/>
            <a:ext cx="9320457" cy="582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657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7" t="13296" r="1590" b="10038"/>
          <a:stretch/>
        </p:blipFill>
        <p:spPr>
          <a:xfrm>
            <a:off x="1736436" y="535708"/>
            <a:ext cx="8934431" cy="544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67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0" t="2878" r="13778" b="5910"/>
          <a:stretch/>
        </p:blipFill>
        <p:spPr>
          <a:xfrm rot="5400000">
            <a:off x="2761671" y="609603"/>
            <a:ext cx="6225312" cy="556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7688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4</cp:revision>
  <dcterms:created xsi:type="dcterms:W3CDTF">2019-06-13T15:56:34Z</dcterms:created>
  <dcterms:modified xsi:type="dcterms:W3CDTF">2019-06-13T17:05:58Z</dcterms:modified>
</cp:coreProperties>
</file>