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1" d="100"/>
          <a:sy n="41" d="100"/>
        </p:scale>
        <p:origin x="2213" y="10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417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39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963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09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417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347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478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463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565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59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503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DA568-7B6C-4019-B9F6-0AF733DFC414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4521-53EF-45F0-B1BD-F4D8D2BA274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528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6" t="10297" r="10533" b="5615"/>
          <a:stretch/>
        </p:blipFill>
        <p:spPr>
          <a:xfrm rot="5400000">
            <a:off x="2911395" y="764493"/>
            <a:ext cx="6455665" cy="532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9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1" b="6088"/>
          <a:stretch/>
        </p:blipFill>
        <p:spPr>
          <a:xfrm>
            <a:off x="1834894" y="585216"/>
            <a:ext cx="8934823" cy="546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8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1" t="4200" r="6319"/>
          <a:stretch/>
        </p:blipFill>
        <p:spPr>
          <a:xfrm rot="5400000">
            <a:off x="2845485" y="725031"/>
            <a:ext cx="6351740" cy="538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5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" t="17933" b="5842"/>
          <a:stretch/>
        </p:blipFill>
        <p:spPr>
          <a:xfrm>
            <a:off x="1474236" y="597160"/>
            <a:ext cx="9354126" cy="544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1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8" r="3335"/>
          <a:stretch/>
        </p:blipFill>
        <p:spPr>
          <a:xfrm rot="5400000">
            <a:off x="2782203" y="591329"/>
            <a:ext cx="6516918" cy="566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9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99" b="6759"/>
          <a:stretch/>
        </p:blipFill>
        <p:spPr>
          <a:xfrm>
            <a:off x="1654010" y="429210"/>
            <a:ext cx="8916536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59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2019-06-12T19:13:04Z</dcterms:created>
  <dcterms:modified xsi:type="dcterms:W3CDTF">2019-06-12T19:13:10Z</dcterms:modified>
</cp:coreProperties>
</file>