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89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445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86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13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020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31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314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352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249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30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3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0145-7E25-4B10-88C5-6495ABA1CCA9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AA0A-F884-4644-A7F4-CF95A76333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802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5" t="11819" r="12757" b="3484"/>
          <a:stretch/>
        </p:blipFill>
        <p:spPr>
          <a:xfrm rot="5400000">
            <a:off x="2724728" y="725060"/>
            <a:ext cx="6373089" cy="516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0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" t="7992" r="3750" b="10341"/>
          <a:stretch/>
        </p:blipFill>
        <p:spPr>
          <a:xfrm>
            <a:off x="1921163" y="406398"/>
            <a:ext cx="8641741" cy="568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0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" t="8902" r="3296" b="11099"/>
          <a:stretch/>
        </p:blipFill>
        <p:spPr>
          <a:xfrm>
            <a:off x="1671782" y="434107"/>
            <a:ext cx="9063235" cy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3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" t="13447" r="2045" b="6553"/>
          <a:stretch/>
        </p:blipFill>
        <p:spPr>
          <a:xfrm>
            <a:off x="1745673" y="600361"/>
            <a:ext cx="8562163" cy="544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6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3750" r="2386" b="5946"/>
          <a:stretch/>
        </p:blipFill>
        <p:spPr>
          <a:xfrm>
            <a:off x="1773380" y="618836"/>
            <a:ext cx="8746838" cy="550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267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2019-06-13T17:10:51Z</dcterms:created>
  <dcterms:modified xsi:type="dcterms:W3CDTF">2019-06-13T17:12:13Z</dcterms:modified>
</cp:coreProperties>
</file>