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0145-7E25-4B10-88C5-6495ABA1CCA9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AA0A-F884-4644-A7F4-CF95A763332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589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0145-7E25-4B10-88C5-6495ABA1CCA9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AA0A-F884-4644-A7F4-CF95A763332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54451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0145-7E25-4B10-88C5-6495ABA1CCA9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AA0A-F884-4644-A7F4-CF95A763332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7868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0145-7E25-4B10-88C5-6495ABA1CCA9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AA0A-F884-4644-A7F4-CF95A763332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137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0145-7E25-4B10-88C5-6495ABA1CCA9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AA0A-F884-4644-A7F4-CF95A763332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020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0145-7E25-4B10-88C5-6495ABA1CCA9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AA0A-F884-4644-A7F4-CF95A763332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331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0145-7E25-4B10-88C5-6495ABA1CCA9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AA0A-F884-4644-A7F4-CF95A763332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3142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0145-7E25-4B10-88C5-6495ABA1CCA9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AA0A-F884-4644-A7F4-CF95A763332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3520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0145-7E25-4B10-88C5-6495ABA1CCA9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AA0A-F884-4644-A7F4-CF95A763332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1249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0145-7E25-4B10-88C5-6495ABA1CCA9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AA0A-F884-4644-A7F4-CF95A763332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43022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10145-7E25-4B10-88C5-6495ABA1CCA9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AA0A-F884-4644-A7F4-CF95A763332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735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10145-7E25-4B10-88C5-6495ABA1CCA9}" type="datetimeFigureOut">
              <a:rPr lang="fr-CA" smtClean="0"/>
              <a:t>2019-06-13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DAA0A-F884-4644-A7F4-CF95A763332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8025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5" t="11819" r="12757" b="3484"/>
          <a:stretch/>
        </p:blipFill>
        <p:spPr>
          <a:xfrm rot="5400000">
            <a:off x="2724728" y="725060"/>
            <a:ext cx="6373089" cy="5163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005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" t="7992" r="3750" b="10341"/>
          <a:stretch/>
        </p:blipFill>
        <p:spPr>
          <a:xfrm>
            <a:off x="1921163" y="406398"/>
            <a:ext cx="8641741" cy="5680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702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1" t="8902" r="3296" b="11099"/>
          <a:stretch/>
        </p:blipFill>
        <p:spPr>
          <a:xfrm>
            <a:off x="1671782" y="434107"/>
            <a:ext cx="9063235" cy="571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630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4" t="13447" r="2045" b="6553"/>
          <a:stretch/>
        </p:blipFill>
        <p:spPr>
          <a:xfrm>
            <a:off x="1745673" y="600361"/>
            <a:ext cx="8562163" cy="5440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565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2" t="13750" r="2386" b="5946"/>
          <a:stretch/>
        </p:blipFill>
        <p:spPr>
          <a:xfrm>
            <a:off x="1773380" y="618836"/>
            <a:ext cx="8746838" cy="550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4267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Grand écran</PresentationFormat>
  <Paragraphs>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Commission Scolaire De Montréal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Charron Catherine-1</dc:creator>
  <cp:lastModifiedBy>Charron Catherine-1</cp:lastModifiedBy>
  <cp:revision>1</cp:revision>
  <dcterms:created xsi:type="dcterms:W3CDTF">2019-06-13T17:10:51Z</dcterms:created>
  <dcterms:modified xsi:type="dcterms:W3CDTF">2019-06-13T17:12:13Z</dcterms:modified>
</cp:coreProperties>
</file>