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33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55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89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10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173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17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540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1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806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416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364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002D-3D10-40B7-996A-31456F97A401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479F-83E3-4138-AB97-9933F4414E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07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6" t="5141" r="2266" b="4193"/>
          <a:stretch/>
        </p:blipFill>
        <p:spPr>
          <a:xfrm rot="5400000">
            <a:off x="2793980" y="744747"/>
            <a:ext cx="6637564" cy="53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4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" t="2355" b="7511"/>
          <a:stretch/>
        </p:blipFill>
        <p:spPr>
          <a:xfrm>
            <a:off x="2011679" y="448055"/>
            <a:ext cx="8157169" cy="556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2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" t="5000" r="2150" b="6950"/>
          <a:stretch/>
        </p:blipFill>
        <p:spPr>
          <a:xfrm>
            <a:off x="1847087" y="457199"/>
            <a:ext cx="8321041" cy="576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5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9350" r="2263" b="4550"/>
          <a:stretch/>
        </p:blipFill>
        <p:spPr>
          <a:xfrm>
            <a:off x="1938527" y="429767"/>
            <a:ext cx="8439913" cy="578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746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2019-06-12T18:59:33Z</dcterms:created>
  <dcterms:modified xsi:type="dcterms:W3CDTF">2019-06-12T18:59:53Z</dcterms:modified>
</cp:coreProperties>
</file>