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3" autoAdjust="0"/>
    <p:restoredTop sz="94660"/>
  </p:normalViewPr>
  <p:slideViewPr>
    <p:cSldViewPr snapToGrid="0">
      <p:cViewPr varScale="1">
        <p:scale>
          <a:sx n="84" d="100"/>
          <a:sy n="84" d="100"/>
        </p:scale>
        <p:origin x="490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2002D-3D10-40B7-996A-31456F97A401}" type="datetimeFigureOut">
              <a:rPr lang="fr-CA" smtClean="0"/>
              <a:t>2019-06-12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9479F-83E3-4138-AB97-9933F4414ED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08338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2002D-3D10-40B7-996A-31456F97A401}" type="datetimeFigureOut">
              <a:rPr lang="fr-CA" smtClean="0"/>
              <a:t>2019-06-12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9479F-83E3-4138-AB97-9933F4414ED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25597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2002D-3D10-40B7-996A-31456F97A401}" type="datetimeFigureOut">
              <a:rPr lang="fr-CA" smtClean="0"/>
              <a:t>2019-06-12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9479F-83E3-4138-AB97-9933F4414ED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48948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2002D-3D10-40B7-996A-31456F97A401}" type="datetimeFigureOut">
              <a:rPr lang="fr-CA" smtClean="0"/>
              <a:t>2019-06-12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9479F-83E3-4138-AB97-9933F4414ED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13106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2002D-3D10-40B7-996A-31456F97A401}" type="datetimeFigureOut">
              <a:rPr lang="fr-CA" smtClean="0"/>
              <a:t>2019-06-12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9479F-83E3-4138-AB97-9933F4414ED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41738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2002D-3D10-40B7-996A-31456F97A401}" type="datetimeFigureOut">
              <a:rPr lang="fr-CA" smtClean="0"/>
              <a:t>2019-06-12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9479F-83E3-4138-AB97-9933F4414ED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4176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2002D-3D10-40B7-996A-31456F97A401}" type="datetimeFigureOut">
              <a:rPr lang="fr-CA" smtClean="0"/>
              <a:t>2019-06-12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9479F-83E3-4138-AB97-9933F4414ED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85403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2002D-3D10-40B7-996A-31456F97A401}" type="datetimeFigureOut">
              <a:rPr lang="fr-CA" smtClean="0"/>
              <a:t>2019-06-12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9479F-83E3-4138-AB97-9933F4414ED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67134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2002D-3D10-40B7-996A-31456F97A401}" type="datetimeFigureOut">
              <a:rPr lang="fr-CA" smtClean="0"/>
              <a:t>2019-06-12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9479F-83E3-4138-AB97-9933F4414ED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48064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2002D-3D10-40B7-996A-31456F97A401}" type="datetimeFigureOut">
              <a:rPr lang="fr-CA" smtClean="0"/>
              <a:t>2019-06-12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9479F-83E3-4138-AB97-9933F4414ED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14167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2002D-3D10-40B7-996A-31456F97A401}" type="datetimeFigureOut">
              <a:rPr lang="fr-CA" smtClean="0"/>
              <a:t>2019-06-12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9479F-83E3-4138-AB97-9933F4414ED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03642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02002D-3D10-40B7-996A-31456F97A401}" type="datetimeFigureOut">
              <a:rPr lang="fr-CA" smtClean="0"/>
              <a:t>2019-06-12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89479F-83E3-4138-AB97-9933F4414ED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70722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66" t="5141" r="2266" b="4193"/>
          <a:stretch/>
        </p:blipFill>
        <p:spPr>
          <a:xfrm rot="5400000">
            <a:off x="2793980" y="744747"/>
            <a:ext cx="6637564" cy="5330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7408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8" t="2355" b="7511"/>
          <a:stretch/>
        </p:blipFill>
        <p:spPr>
          <a:xfrm>
            <a:off x="2011679" y="448055"/>
            <a:ext cx="8157169" cy="5568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2827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63" t="5000" r="2150" b="6950"/>
          <a:stretch/>
        </p:blipFill>
        <p:spPr>
          <a:xfrm>
            <a:off x="1847087" y="457199"/>
            <a:ext cx="8321041" cy="5766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4851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2" t="9350" r="2263" b="4550"/>
          <a:stretch/>
        </p:blipFill>
        <p:spPr>
          <a:xfrm>
            <a:off x="1938527" y="429767"/>
            <a:ext cx="8439913" cy="5781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127461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Company>Commission Scolaire De Montréal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Charron Catherine-1</dc:creator>
  <cp:lastModifiedBy>Charron Catherine-1</cp:lastModifiedBy>
  <cp:revision>1</cp:revision>
  <dcterms:created xsi:type="dcterms:W3CDTF">2019-06-12T18:59:33Z</dcterms:created>
  <dcterms:modified xsi:type="dcterms:W3CDTF">2019-06-12T18:59:53Z</dcterms:modified>
</cp:coreProperties>
</file>