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7D38-474B-4B1E-B626-9EA229709CE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D483-BB8A-4E5E-B0D3-63909000C2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3701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7D38-474B-4B1E-B626-9EA229709CE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D483-BB8A-4E5E-B0D3-63909000C2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224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7D38-474B-4B1E-B626-9EA229709CE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D483-BB8A-4E5E-B0D3-63909000C2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57593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7D38-474B-4B1E-B626-9EA229709CE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D483-BB8A-4E5E-B0D3-63909000C2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467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7D38-474B-4B1E-B626-9EA229709CE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D483-BB8A-4E5E-B0D3-63909000C2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7766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7D38-474B-4B1E-B626-9EA229709CE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D483-BB8A-4E5E-B0D3-63909000C2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364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7D38-474B-4B1E-B626-9EA229709CE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D483-BB8A-4E5E-B0D3-63909000C2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242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7D38-474B-4B1E-B626-9EA229709CE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D483-BB8A-4E5E-B0D3-63909000C2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329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7D38-474B-4B1E-B626-9EA229709CE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D483-BB8A-4E5E-B0D3-63909000C2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29424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7D38-474B-4B1E-B626-9EA229709CE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D483-BB8A-4E5E-B0D3-63909000C2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810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7D38-474B-4B1E-B626-9EA229709CE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D483-BB8A-4E5E-B0D3-63909000C2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47625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97D38-474B-4B1E-B626-9EA229709CEC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ED483-BB8A-4E5E-B0D3-63909000C2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903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0" t="12273" r="9091" b="4849"/>
          <a:stretch/>
        </p:blipFill>
        <p:spPr>
          <a:xfrm rot="5400000">
            <a:off x="2826325" y="858983"/>
            <a:ext cx="6345381" cy="5052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987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6" t="9811" r="4772" b="11553"/>
          <a:stretch/>
        </p:blipFill>
        <p:spPr>
          <a:xfrm>
            <a:off x="2022763" y="572653"/>
            <a:ext cx="8578430" cy="544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322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6" t="9508" r="2159" b="10644"/>
          <a:stretch/>
        </p:blipFill>
        <p:spPr>
          <a:xfrm>
            <a:off x="1754909" y="572654"/>
            <a:ext cx="8847980" cy="5551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173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71" r="2728" b="10341"/>
          <a:stretch/>
        </p:blipFill>
        <p:spPr>
          <a:xfrm>
            <a:off x="1607127" y="461818"/>
            <a:ext cx="9259528" cy="5624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352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71" t="11211" r="7074" b="5304"/>
          <a:stretch/>
        </p:blipFill>
        <p:spPr>
          <a:xfrm rot="5400000">
            <a:off x="3048686" y="867534"/>
            <a:ext cx="6188366" cy="497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587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Commission Scolaire De Montréal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Charron Catherine-1</dc:creator>
  <cp:lastModifiedBy>Charron Catherine-1</cp:lastModifiedBy>
  <cp:revision>1</cp:revision>
  <dcterms:created xsi:type="dcterms:W3CDTF">2019-06-13T17:29:33Z</dcterms:created>
  <dcterms:modified xsi:type="dcterms:W3CDTF">2019-06-13T17:29:43Z</dcterms:modified>
</cp:coreProperties>
</file>