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398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457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525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600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672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992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692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039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160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71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015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E516-019F-4C60-83BF-97F2F493768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2E5C9-D939-45C6-81FC-5F50C8DCF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555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27" t="10151" r="6392" b="5001"/>
          <a:stretch/>
        </p:blipFill>
        <p:spPr>
          <a:xfrm rot="5400000">
            <a:off x="2815270" y="897751"/>
            <a:ext cx="6225310" cy="491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60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8" t="7992" r="4773" b="8220"/>
          <a:stretch/>
        </p:blipFill>
        <p:spPr>
          <a:xfrm>
            <a:off x="2105891" y="526472"/>
            <a:ext cx="7961745" cy="555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91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" t="14205" r="2613" b="2765"/>
          <a:stretch/>
        </p:blipFill>
        <p:spPr>
          <a:xfrm>
            <a:off x="1856509" y="563419"/>
            <a:ext cx="8612471" cy="557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89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" t="10114" r="2045" b="5795"/>
          <a:stretch/>
        </p:blipFill>
        <p:spPr>
          <a:xfrm>
            <a:off x="2031999" y="554182"/>
            <a:ext cx="8117965" cy="542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6348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2019-06-13T17:33:24Z</dcterms:created>
  <dcterms:modified xsi:type="dcterms:W3CDTF">2019-06-13T17:33:48Z</dcterms:modified>
</cp:coreProperties>
</file>