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A31B-6514-4E9E-B583-0C4F25727127}" type="datetimeFigureOut">
              <a:rPr lang="fr-CA" smtClean="0"/>
              <a:t>2018-12-14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7D884-AE2A-43A5-A874-E04DE45D76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196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A31B-6514-4E9E-B583-0C4F25727127}" type="datetimeFigureOut">
              <a:rPr lang="fr-CA" smtClean="0"/>
              <a:t>2018-12-14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7D884-AE2A-43A5-A874-E04DE45D76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326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A31B-6514-4E9E-B583-0C4F25727127}" type="datetimeFigureOut">
              <a:rPr lang="fr-CA" smtClean="0"/>
              <a:t>2018-12-14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7D884-AE2A-43A5-A874-E04DE45D76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642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A31B-6514-4E9E-B583-0C4F25727127}" type="datetimeFigureOut">
              <a:rPr lang="fr-CA" smtClean="0"/>
              <a:t>2018-12-14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7D884-AE2A-43A5-A874-E04DE45D76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029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A31B-6514-4E9E-B583-0C4F25727127}" type="datetimeFigureOut">
              <a:rPr lang="fr-CA" smtClean="0"/>
              <a:t>2018-12-14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7D884-AE2A-43A5-A874-E04DE45D76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81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A31B-6514-4E9E-B583-0C4F25727127}" type="datetimeFigureOut">
              <a:rPr lang="fr-CA" smtClean="0"/>
              <a:t>2018-12-14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7D884-AE2A-43A5-A874-E04DE45D76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018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A31B-6514-4E9E-B583-0C4F25727127}" type="datetimeFigureOut">
              <a:rPr lang="fr-CA" smtClean="0"/>
              <a:t>2018-12-14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7D884-AE2A-43A5-A874-E04DE45D76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356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A31B-6514-4E9E-B583-0C4F25727127}" type="datetimeFigureOut">
              <a:rPr lang="fr-CA" smtClean="0"/>
              <a:t>2018-12-14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7D884-AE2A-43A5-A874-E04DE45D76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644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A31B-6514-4E9E-B583-0C4F25727127}" type="datetimeFigureOut">
              <a:rPr lang="fr-CA" smtClean="0"/>
              <a:t>2018-12-14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7D884-AE2A-43A5-A874-E04DE45D76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437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A31B-6514-4E9E-B583-0C4F25727127}" type="datetimeFigureOut">
              <a:rPr lang="fr-CA" smtClean="0"/>
              <a:t>2018-12-14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7D884-AE2A-43A5-A874-E04DE45D76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552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A31B-6514-4E9E-B583-0C4F25727127}" type="datetimeFigureOut">
              <a:rPr lang="fr-CA" smtClean="0"/>
              <a:t>2018-12-14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7D884-AE2A-43A5-A874-E04DE45D76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767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3A31B-6514-4E9E-B583-0C4F25727127}" type="datetimeFigureOut">
              <a:rPr lang="fr-CA" smtClean="0"/>
              <a:t>2018-12-14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7D884-AE2A-43A5-A874-E04DE45D76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4049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" t="6267" r="16340" b="2666"/>
          <a:stretch/>
        </p:blipFill>
        <p:spPr>
          <a:xfrm>
            <a:off x="3831336" y="429768"/>
            <a:ext cx="3995928" cy="6245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84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6" t="5999" r="10829" b="6401"/>
          <a:stretch/>
        </p:blipFill>
        <p:spPr>
          <a:xfrm>
            <a:off x="4251960" y="137159"/>
            <a:ext cx="4261104" cy="651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07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4" t="6267" r="17941" b="2666"/>
          <a:stretch/>
        </p:blipFill>
        <p:spPr>
          <a:xfrm>
            <a:off x="3794760" y="0"/>
            <a:ext cx="4233672" cy="666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056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7" t="3333" r="12074" b="1867"/>
          <a:stretch/>
        </p:blipFill>
        <p:spPr>
          <a:xfrm>
            <a:off x="3968496" y="201168"/>
            <a:ext cx="4078224" cy="650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9457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1</cp:revision>
  <dcterms:created xsi:type="dcterms:W3CDTF">2018-12-14T19:53:53Z</dcterms:created>
  <dcterms:modified xsi:type="dcterms:W3CDTF">2018-12-14T19:54:18Z</dcterms:modified>
</cp:coreProperties>
</file>