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17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574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497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31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480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516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829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14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60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801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137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A184-8347-46DC-AACF-52B30D6E93A7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4A836-D85B-4991-A9F8-BA6A04915A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901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2" t="1733" r="2830"/>
          <a:stretch/>
        </p:blipFill>
        <p:spPr>
          <a:xfrm>
            <a:off x="3822192" y="118872"/>
            <a:ext cx="4700016" cy="673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75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8" t="1067" r="4428" b="1"/>
          <a:stretch/>
        </p:blipFill>
        <p:spPr>
          <a:xfrm>
            <a:off x="3758184" y="73152"/>
            <a:ext cx="4681728" cy="678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2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" t="2133" r="11363"/>
          <a:stretch/>
        </p:blipFill>
        <p:spPr>
          <a:xfrm>
            <a:off x="3639312" y="146304"/>
            <a:ext cx="4443984" cy="671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7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0" r="6741"/>
          <a:stretch/>
        </p:blipFill>
        <p:spPr>
          <a:xfrm>
            <a:off x="3697986" y="0"/>
            <a:ext cx="4796790" cy="66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1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4" t="10474" r="4800" b="6858"/>
          <a:stretch/>
        </p:blipFill>
        <p:spPr>
          <a:xfrm rot="5400000">
            <a:off x="2846365" y="1140416"/>
            <a:ext cx="6647691" cy="458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977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2018-12-13T16:55:04Z</dcterms:created>
  <dcterms:modified xsi:type="dcterms:W3CDTF">2018-12-13T16:55:16Z</dcterms:modified>
</cp:coreProperties>
</file>