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BECC-B424-483E-8530-EE3197EE5FF2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454-CDB4-4379-B091-C81E082E42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01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BECC-B424-483E-8530-EE3197EE5FF2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454-CDB4-4379-B091-C81E082E42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605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BECC-B424-483E-8530-EE3197EE5FF2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454-CDB4-4379-B091-C81E082E42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071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BECC-B424-483E-8530-EE3197EE5FF2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454-CDB4-4379-B091-C81E082E42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59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BECC-B424-483E-8530-EE3197EE5FF2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454-CDB4-4379-B091-C81E082E42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17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BECC-B424-483E-8530-EE3197EE5FF2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454-CDB4-4379-B091-C81E082E42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6499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BECC-B424-483E-8530-EE3197EE5FF2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454-CDB4-4379-B091-C81E082E42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80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BECC-B424-483E-8530-EE3197EE5FF2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454-CDB4-4379-B091-C81E082E42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929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BECC-B424-483E-8530-EE3197EE5FF2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454-CDB4-4379-B091-C81E082E42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218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BECC-B424-483E-8530-EE3197EE5FF2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454-CDB4-4379-B091-C81E082E42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803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BECC-B424-483E-8530-EE3197EE5FF2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454-CDB4-4379-B091-C81E082E42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294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8BECC-B424-483E-8530-EE3197EE5FF2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26454-CDB4-4379-B091-C81E082E42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113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7" t="5733" r="8341" b="2666"/>
          <a:stretch/>
        </p:blipFill>
        <p:spPr>
          <a:xfrm>
            <a:off x="3922776" y="71401"/>
            <a:ext cx="4334256" cy="663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1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14" t="4667" r="8341" b="3200"/>
          <a:stretch/>
        </p:blipFill>
        <p:spPr>
          <a:xfrm>
            <a:off x="3976237" y="64008"/>
            <a:ext cx="4262507" cy="657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44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6" t="4933" r="9990" b="2800"/>
          <a:stretch/>
        </p:blipFill>
        <p:spPr>
          <a:xfrm>
            <a:off x="3858768" y="66755"/>
            <a:ext cx="4443984" cy="659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080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7" t="3200" r="3362" b="1600"/>
          <a:stretch/>
        </p:blipFill>
        <p:spPr>
          <a:xfrm>
            <a:off x="3886200" y="100750"/>
            <a:ext cx="4608576" cy="6647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3863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2</cp:revision>
  <dcterms:created xsi:type="dcterms:W3CDTF">2018-12-13T16:32:20Z</dcterms:created>
  <dcterms:modified xsi:type="dcterms:W3CDTF">2018-12-13T16:32:55Z</dcterms:modified>
</cp:coreProperties>
</file>