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35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939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790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884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03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080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42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798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670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904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755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6A4CA-31AE-435F-BAE6-90681CBF96F8}" type="datetimeFigureOut">
              <a:rPr lang="fr-CA" smtClean="0"/>
              <a:t>2018-12-17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18250-B3AB-4ECD-BB88-BCCBD8CF01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44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1" t="11067" r="14563" b="6533"/>
          <a:stretch/>
        </p:blipFill>
        <p:spPr>
          <a:xfrm>
            <a:off x="3566160" y="96411"/>
            <a:ext cx="4791456" cy="662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62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0" t="14266" r="2474" b="3867"/>
          <a:stretch/>
        </p:blipFill>
        <p:spPr>
          <a:xfrm>
            <a:off x="3547872" y="121636"/>
            <a:ext cx="5148072" cy="654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5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0" t="13734" r="10296" b="2267"/>
          <a:stretch/>
        </p:blipFill>
        <p:spPr>
          <a:xfrm>
            <a:off x="3547872" y="82296"/>
            <a:ext cx="5065776" cy="664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9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5" t="1466"/>
          <a:stretch/>
        </p:blipFill>
        <p:spPr>
          <a:xfrm>
            <a:off x="4059936" y="100584"/>
            <a:ext cx="4607814" cy="6757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2018-12-17T15:28:22Z</dcterms:created>
  <dcterms:modified xsi:type="dcterms:W3CDTF">2018-12-17T15:28:42Z</dcterms:modified>
</cp:coreProperties>
</file>