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6A4CA-31AE-435F-BAE6-90681CBF96F8}" type="datetimeFigureOut">
              <a:rPr lang="fr-CA" smtClean="0"/>
              <a:t>2018-12-17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18250-B3AB-4ECD-BB88-BCCBD8CF0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635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6A4CA-31AE-435F-BAE6-90681CBF96F8}" type="datetimeFigureOut">
              <a:rPr lang="fr-CA" smtClean="0"/>
              <a:t>2018-12-17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18250-B3AB-4ECD-BB88-BCCBD8CF0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9395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6A4CA-31AE-435F-BAE6-90681CBF96F8}" type="datetimeFigureOut">
              <a:rPr lang="fr-CA" smtClean="0"/>
              <a:t>2018-12-17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18250-B3AB-4ECD-BB88-BCCBD8CF0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7790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6A4CA-31AE-435F-BAE6-90681CBF96F8}" type="datetimeFigureOut">
              <a:rPr lang="fr-CA" smtClean="0"/>
              <a:t>2018-12-17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18250-B3AB-4ECD-BB88-BCCBD8CF0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58846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6A4CA-31AE-435F-BAE6-90681CBF96F8}" type="datetimeFigureOut">
              <a:rPr lang="fr-CA" smtClean="0"/>
              <a:t>2018-12-17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18250-B3AB-4ECD-BB88-BCCBD8CF0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9038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6A4CA-31AE-435F-BAE6-90681CBF96F8}" type="datetimeFigureOut">
              <a:rPr lang="fr-CA" smtClean="0"/>
              <a:t>2018-12-17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18250-B3AB-4ECD-BB88-BCCBD8CF0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8080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6A4CA-31AE-435F-BAE6-90681CBF96F8}" type="datetimeFigureOut">
              <a:rPr lang="fr-CA" smtClean="0"/>
              <a:t>2018-12-17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18250-B3AB-4ECD-BB88-BCCBD8CF0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2423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6A4CA-31AE-435F-BAE6-90681CBF96F8}" type="datetimeFigureOut">
              <a:rPr lang="fr-CA" smtClean="0"/>
              <a:t>2018-12-17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18250-B3AB-4ECD-BB88-BCCBD8CF0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77984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6A4CA-31AE-435F-BAE6-90681CBF96F8}" type="datetimeFigureOut">
              <a:rPr lang="fr-CA" smtClean="0"/>
              <a:t>2018-12-17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18250-B3AB-4ECD-BB88-BCCBD8CF0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56704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6A4CA-31AE-435F-BAE6-90681CBF96F8}" type="datetimeFigureOut">
              <a:rPr lang="fr-CA" smtClean="0"/>
              <a:t>2018-12-17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18250-B3AB-4ECD-BB88-BCCBD8CF0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9044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6A4CA-31AE-435F-BAE6-90681CBF96F8}" type="datetimeFigureOut">
              <a:rPr lang="fr-CA" smtClean="0"/>
              <a:t>2018-12-17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18250-B3AB-4ECD-BB88-BCCBD8CF0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37555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6A4CA-31AE-435F-BAE6-90681CBF96F8}" type="datetimeFigureOut">
              <a:rPr lang="fr-CA" smtClean="0"/>
              <a:t>2018-12-17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18250-B3AB-4ECD-BB88-BCCBD8CF0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1445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1" t="11067" r="14563" b="6533"/>
          <a:stretch/>
        </p:blipFill>
        <p:spPr>
          <a:xfrm>
            <a:off x="3566160" y="96411"/>
            <a:ext cx="4791456" cy="662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629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0" t="14266" r="2474" b="3867"/>
          <a:stretch/>
        </p:blipFill>
        <p:spPr>
          <a:xfrm>
            <a:off x="3547872" y="121636"/>
            <a:ext cx="5148072" cy="6544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52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0" t="13734" r="10296" b="2267"/>
          <a:stretch/>
        </p:blipFill>
        <p:spPr>
          <a:xfrm>
            <a:off x="3547872" y="82296"/>
            <a:ext cx="5065776" cy="6648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99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5" t="1466"/>
          <a:stretch/>
        </p:blipFill>
        <p:spPr>
          <a:xfrm>
            <a:off x="4059936" y="100584"/>
            <a:ext cx="4607814" cy="6757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99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Commission Scolaire De Montréal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Charron Catherine-1</dc:creator>
  <cp:lastModifiedBy>Charron Catherine-1</cp:lastModifiedBy>
  <cp:revision>1</cp:revision>
  <dcterms:created xsi:type="dcterms:W3CDTF">2018-12-17T15:28:22Z</dcterms:created>
  <dcterms:modified xsi:type="dcterms:W3CDTF">2018-12-17T15:28:42Z</dcterms:modified>
</cp:coreProperties>
</file>