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3ECC-09F8-4AC8-896F-5BD5B2B9FE9E}" type="datetimeFigureOut">
              <a:rPr lang="fr-CA" smtClean="0"/>
              <a:t>2018-12-13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58BD1-6F97-4D0E-9BD0-CE64824825B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96644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3ECC-09F8-4AC8-896F-5BD5B2B9FE9E}" type="datetimeFigureOut">
              <a:rPr lang="fr-CA" smtClean="0"/>
              <a:t>2018-12-13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58BD1-6F97-4D0E-9BD0-CE64824825B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95412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3ECC-09F8-4AC8-896F-5BD5B2B9FE9E}" type="datetimeFigureOut">
              <a:rPr lang="fr-CA" smtClean="0"/>
              <a:t>2018-12-13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58BD1-6F97-4D0E-9BD0-CE64824825B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7970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3ECC-09F8-4AC8-896F-5BD5B2B9FE9E}" type="datetimeFigureOut">
              <a:rPr lang="fr-CA" smtClean="0"/>
              <a:t>2018-12-13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58BD1-6F97-4D0E-9BD0-CE64824825B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73457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3ECC-09F8-4AC8-896F-5BD5B2B9FE9E}" type="datetimeFigureOut">
              <a:rPr lang="fr-CA" smtClean="0"/>
              <a:t>2018-12-13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58BD1-6F97-4D0E-9BD0-CE64824825B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15170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3ECC-09F8-4AC8-896F-5BD5B2B9FE9E}" type="datetimeFigureOut">
              <a:rPr lang="fr-CA" smtClean="0"/>
              <a:t>2018-12-13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58BD1-6F97-4D0E-9BD0-CE64824825B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70247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3ECC-09F8-4AC8-896F-5BD5B2B9FE9E}" type="datetimeFigureOut">
              <a:rPr lang="fr-CA" smtClean="0"/>
              <a:t>2018-12-13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58BD1-6F97-4D0E-9BD0-CE64824825B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91434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3ECC-09F8-4AC8-896F-5BD5B2B9FE9E}" type="datetimeFigureOut">
              <a:rPr lang="fr-CA" smtClean="0"/>
              <a:t>2018-12-13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58BD1-6F97-4D0E-9BD0-CE64824825B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6714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3ECC-09F8-4AC8-896F-5BD5B2B9FE9E}" type="datetimeFigureOut">
              <a:rPr lang="fr-CA" smtClean="0"/>
              <a:t>2018-12-13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58BD1-6F97-4D0E-9BD0-CE64824825B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43383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3ECC-09F8-4AC8-896F-5BD5B2B9FE9E}" type="datetimeFigureOut">
              <a:rPr lang="fr-CA" smtClean="0"/>
              <a:t>2018-12-13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58BD1-6F97-4D0E-9BD0-CE64824825B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60813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3ECC-09F8-4AC8-896F-5BD5B2B9FE9E}" type="datetimeFigureOut">
              <a:rPr lang="fr-CA" smtClean="0"/>
              <a:t>2018-12-13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58BD1-6F97-4D0E-9BD0-CE64824825B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6144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403ECC-09F8-4AC8-896F-5BD5B2B9FE9E}" type="datetimeFigureOut">
              <a:rPr lang="fr-CA" smtClean="0"/>
              <a:t>2018-12-13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58BD1-6F97-4D0E-9BD0-CE64824825B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15701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25" t="4401" r="13674" b="1866"/>
          <a:stretch/>
        </p:blipFill>
        <p:spPr>
          <a:xfrm>
            <a:off x="3657600" y="91101"/>
            <a:ext cx="4352544" cy="6666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006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15" t="2267" r="4430" b="3734"/>
          <a:stretch/>
        </p:blipFill>
        <p:spPr>
          <a:xfrm>
            <a:off x="3749040" y="100583"/>
            <a:ext cx="4526280" cy="6661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3619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92" t="5200" r="6742" b="1"/>
          <a:stretch/>
        </p:blipFill>
        <p:spPr>
          <a:xfrm>
            <a:off x="3858768" y="100584"/>
            <a:ext cx="4425696" cy="6638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1591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15" t="3733" r="11363" b="3466"/>
          <a:stretch/>
        </p:blipFill>
        <p:spPr>
          <a:xfrm>
            <a:off x="3813048" y="895"/>
            <a:ext cx="4389120" cy="6803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51703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Grand écran</PresentationFormat>
  <Paragraphs>0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Commission Scolaire De Montréal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Charron Catherine-1</dc:creator>
  <cp:lastModifiedBy>Charron Catherine-1</cp:lastModifiedBy>
  <cp:revision>1</cp:revision>
  <dcterms:created xsi:type="dcterms:W3CDTF">2018-12-13T16:22:23Z</dcterms:created>
  <dcterms:modified xsi:type="dcterms:W3CDTF">2018-12-13T16:23:08Z</dcterms:modified>
</cp:coreProperties>
</file>