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3ECC-09F8-4AC8-896F-5BD5B2B9FE9E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8BD1-6F97-4D0E-9BD0-CE64824825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6644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3ECC-09F8-4AC8-896F-5BD5B2B9FE9E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8BD1-6F97-4D0E-9BD0-CE64824825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541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3ECC-09F8-4AC8-896F-5BD5B2B9FE9E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8BD1-6F97-4D0E-9BD0-CE64824825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797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3ECC-09F8-4AC8-896F-5BD5B2B9FE9E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8BD1-6F97-4D0E-9BD0-CE64824825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345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3ECC-09F8-4AC8-896F-5BD5B2B9FE9E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8BD1-6F97-4D0E-9BD0-CE64824825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517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3ECC-09F8-4AC8-896F-5BD5B2B9FE9E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8BD1-6F97-4D0E-9BD0-CE64824825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024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3ECC-09F8-4AC8-896F-5BD5B2B9FE9E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8BD1-6F97-4D0E-9BD0-CE64824825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143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3ECC-09F8-4AC8-896F-5BD5B2B9FE9E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8BD1-6F97-4D0E-9BD0-CE64824825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714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3ECC-09F8-4AC8-896F-5BD5B2B9FE9E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8BD1-6F97-4D0E-9BD0-CE64824825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338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3ECC-09F8-4AC8-896F-5BD5B2B9FE9E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8BD1-6F97-4D0E-9BD0-CE64824825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081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3ECC-09F8-4AC8-896F-5BD5B2B9FE9E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8BD1-6F97-4D0E-9BD0-CE64824825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14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03ECC-09F8-4AC8-896F-5BD5B2B9FE9E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58BD1-6F97-4D0E-9BD0-CE64824825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570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t="4401" r="13674" b="1866"/>
          <a:stretch/>
        </p:blipFill>
        <p:spPr>
          <a:xfrm>
            <a:off x="3657600" y="91101"/>
            <a:ext cx="4352544" cy="666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00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5" t="2267" r="4430" b="3734"/>
          <a:stretch/>
        </p:blipFill>
        <p:spPr>
          <a:xfrm>
            <a:off x="3749040" y="100583"/>
            <a:ext cx="4526280" cy="666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36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2" t="5200" r="6742" b="1"/>
          <a:stretch/>
        </p:blipFill>
        <p:spPr>
          <a:xfrm>
            <a:off x="3858768" y="100584"/>
            <a:ext cx="4425696" cy="663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591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5" t="3733" r="11363" b="3466"/>
          <a:stretch/>
        </p:blipFill>
        <p:spPr>
          <a:xfrm>
            <a:off x="3813048" y="895"/>
            <a:ext cx="4389120" cy="680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1703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Commission Scolaire De 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Charron Catherine-1</dc:creator>
  <cp:lastModifiedBy>Charron Catherine-1</cp:lastModifiedBy>
  <cp:revision>1</cp:revision>
  <dcterms:created xsi:type="dcterms:W3CDTF">2018-12-13T16:22:23Z</dcterms:created>
  <dcterms:modified xsi:type="dcterms:W3CDTF">2018-12-13T16:23:08Z</dcterms:modified>
</cp:coreProperties>
</file>