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604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917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158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505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729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591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895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215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629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95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20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116D-206F-4077-9A41-96FCBFF050A4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338A2-814B-4E10-BC49-BFC230986C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002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590" y="0"/>
            <a:ext cx="42648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17500"/>
            <a:ext cx="8128000" cy="62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1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718" y="0"/>
            <a:ext cx="45005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984" y="0"/>
            <a:ext cx="4822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9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278" y="0"/>
            <a:ext cx="4693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5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993" y="0"/>
            <a:ext cx="46720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1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728" y="0"/>
            <a:ext cx="4350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487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2018-06-06T17:18:20Z</dcterms:created>
  <dcterms:modified xsi:type="dcterms:W3CDTF">2018-06-06T17:18:57Z</dcterms:modified>
</cp:coreProperties>
</file>