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B116D-206F-4077-9A41-96FCBFF050A4}" type="datetimeFigureOut">
              <a:rPr lang="fr-CA" smtClean="0"/>
              <a:t>2018-06-06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338A2-814B-4E10-BC49-BFC230986C3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26043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B116D-206F-4077-9A41-96FCBFF050A4}" type="datetimeFigureOut">
              <a:rPr lang="fr-CA" smtClean="0"/>
              <a:t>2018-06-06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338A2-814B-4E10-BC49-BFC230986C3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29178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B116D-206F-4077-9A41-96FCBFF050A4}" type="datetimeFigureOut">
              <a:rPr lang="fr-CA" smtClean="0"/>
              <a:t>2018-06-06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338A2-814B-4E10-BC49-BFC230986C3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01581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B116D-206F-4077-9A41-96FCBFF050A4}" type="datetimeFigureOut">
              <a:rPr lang="fr-CA" smtClean="0"/>
              <a:t>2018-06-06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338A2-814B-4E10-BC49-BFC230986C3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65052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B116D-206F-4077-9A41-96FCBFF050A4}" type="datetimeFigureOut">
              <a:rPr lang="fr-CA" smtClean="0"/>
              <a:t>2018-06-06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338A2-814B-4E10-BC49-BFC230986C3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47292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B116D-206F-4077-9A41-96FCBFF050A4}" type="datetimeFigureOut">
              <a:rPr lang="fr-CA" smtClean="0"/>
              <a:t>2018-06-06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338A2-814B-4E10-BC49-BFC230986C3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25913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B116D-206F-4077-9A41-96FCBFF050A4}" type="datetimeFigureOut">
              <a:rPr lang="fr-CA" smtClean="0"/>
              <a:t>2018-06-06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338A2-814B-4E10-BC49-BFC230986C3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98953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B116D-206F-4077-9A41-96FCBFF050A4}" type="datetimeFigureOut">
              <a:rPr lang="fr-CA" smtClean="0"/>
              <a:t>2018-06-06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338A2-814B-4E10-BC49-BFC230986C3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62151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B116D-206F-4077-9A41-96FCBFF050A4}" type="datetimeFigureOut">
              <a:rPr lang="fr-CA" smtClean="0"/>
              <a:t>2018-06-06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338A2-814B-4E10-BC49-BFC230986C3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76296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B116D-206F-4077-9A41-96FCBFF050A4}" type="datetimeFigureOut">
              <a:rPr lang="fr-CA" smtClean="0"/>
              <a:t>2018-06-06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338A2-814B-4E10-BC49-BFC230986C3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95955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B116D-206F-4077-9A41-96FCBFF050A4}" type="datetimeFigureOut">
              <a:rPr lang="fr-CA" smtClean="0"/>
              <a:t>2018-06-06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338A2-814B-4E10-BC49-BFC230986C3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72009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B116D-206F-4077-9A41-96FCBFF050A4}" type="datetimeFigureOut">
              <a:rPr lang="fr-CA" smtClean="0"/>
              <a:t>2018-06-06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C338A2-814B-4E10-BC49-BFC230986C3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30023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3590" y="0"/>
            <a:ext cx="426481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239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00" y="317500"/>
            <a:ext cx="8128000" cy="622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4812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5718" y="0"/>
            <a:ext cx="450056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805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4984" y="0"/>
            <a:ext cx="482203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9093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9278" y="0"/>
            <a:ext cx="469344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5579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9993" y="0"/>
            <a:ext cx="467201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7412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0728" y="0"/>
            <a:ext cx="435054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704872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Commission Scolaire De Montréal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Charron Catherine-1</dc:creator>
  <cp:lastModifiedBy>Charron Catherine-1</cp:lastModifiedBy>
  <cp:revision>1</cp:revision>
  <dcterms:created xsi:type="dcterms:W3CDTF">2018-06-06T17:18:20Z</dcterms:created>
  <dcterms:modified xsi:type="dcterms:W3CDTF">2018-06-06T17:18:57Z</dcterms:modified>
</cp:coreProperties>
</file>