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23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482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73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186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477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74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32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07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09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120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359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6AF6-273B-40E0-9909-E952F742DF00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059F2-ACB7-4555-BB12-3669B208BE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260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297" y="0"/>
            <a:ext cx="43934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5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581" y="0"/>
            <a:ext cx="4414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4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131" y="0"/>
            <a:ext cx="47577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140" y="0"/>
            <a:ext cx="46077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02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434" y="0"/>
            <a:ext cx="44791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8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297" y="0"/>
            <a:ext cx="43934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612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2018-06-06T17:24:45Z</dcterms:created>
  <dcterms:modified xsi:type="dcterms:W3CDTF">2018-06-06T17:24:58Z</dcterms:modified>
</cp:coreProperties>
</file>