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660"/>
  </p:normalViewPr>
  <p:slideViewPr>
    <p:cSldViewPr snapToGrid="0">
      <p:cViewPr varScale="1">
        <p:scale>
          <a:sx n="88" d="100"/>
          <a:sy n="88" d="100"/>
        </p:scale>
        <p:origin x="6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170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44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970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932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696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080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767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512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655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723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593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B7CCB-0882-40D3-B602-7B5E4B80ED96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F29CE-31C1-4B17-86D4-C877A64146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438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125" y="0"/>
            <a:ext cx="44791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35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847" y="0"/>
            <a:ext cx="47363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97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315" y="0"/>
            <a:ext cx="4093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4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2" y="0"/>
            <a:ext cx="4221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0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140" y="0"/>
            <a:ext cx="46077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8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00" y="0"/>
            <a:ext cx="4800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7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434" y="0"/>
            <a:ext cx="44791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3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287" y="0"/>
            <a:ext cx="4543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91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581" y="0"/>
            <a:ext cx="44148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14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993" y="0"/>
            <a:ext cx="46720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465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012" y="0"/>
            <a:ext cx="43719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259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2018-06-06T17:39:06Z</dcterms:created>
  <dcterms:modified xsi:type="dcterms:W3CDTF">2018-06-06T17:39:34Z</dcterms:modified>
</cp:coreProperties>
</file>