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6" r:id="rId2"/>
    <p:sldId id="272" r:id="rId3"/>
    <p:sldId id="269" r:id="rId4"/>
    <p:sldId id="271" r:id="rId5"/>
    <p:sldId id="265" r:id="rId6"/>
    <p:sldId id="273" r:id="rId7"/>
    <p:sldId id="256" r:id="rId8"/>
    <p:sldId id="257" r:id="rId9"/>
    <p:sldId id="268" r:id="rId10"/>
    <p:sldId id="274" r:id="rId11"/>
    <p:sldId id="264" r:id="rId12"/>
    <p:sldId id="267" r:id="rId13"/>
  </p:sldIdLst>
  <p:sldSz cx="9144000" cy="6858000" type="screen4x3"/>
  <p:notesSz cx="6858000" cy="1285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E7D4C-901D-1C88-54CE-1B376CAFD6CC}" v="129" dt="2018-10-23T14:16:57.977"/>
    <p1510:client id="{C2EB1E4E-02B0-F26B-C2F1-17A8ED67A359}" v="57" dt="2018-10-23T15:52:53.980"/>
    <p1510:client id="{953A2D1B-1443-855B-64E7-5C07906634C0}" v="127" dt="2018-10-23T15:22:48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23" autoAdjust="0"/>
  </p:normalViewPr>
  <p:slideViewPr>
    <p:cSldViewPr snapToGrid="0">
      <p:cViewPr>
        <p:scale>
          <a:sx n="50" d="100"/>
          <a:sy n="50" d="100"/>
        </p:scale>
        <p:origin x="-237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tiailh Agnès" userId="S::dartiailha@csdm.qc.ca::1ca8da16-abd5-41cd-90e0-57959caba8af" providerId="AD" clId="Web-{9A313A3A-277B-4A1A-9217-2A671F578F8B}"/>
    <pc:docChg chg="addSld modSld sldOrd">
      <pc:chgData name="Dartiailh Agnès" userId="S::dartiailha@csdm.qc.ca::1ca8da16-abd5-41cd-90e0-57959caba8af" providerId="AD" clId="Web-{9A313A3A-277B-4A1A-9217-2A671F578F8B}" dt="2018-10-23T13:57:40.304" v="246" actId="20577"/>
      <pc:docMkLst>
        <pc:docMk/>
      </pc:docMkLst>
      <pc:sldChg chg="modSp modNotes">
        <pc:chgData name="Dartiailh Agnès" userId="S::dartiailha@csdm.qc.ca::1ca8da16-abd5-41cd-90e0-57959caba8af" providerId="AD" clId="Web-{9A313A3A-277B-4A1A-9217-2A671F578F8B}" dt="2018-10-23T13:54:23.221" v="211"/>
        <pc:sldMkLst>
          <pc:docMk/>
          <pc:sldMk cId="3344386581" sldId="269"/>
        </pc:sldMkLst>
        <pc:spChg chg="mod">
          <ac:chgData name="Dartiailh Agnès" userId="S::dartiailha@csdm.qc.ca::1ca8da16-abd5-41cd-90e0-57959caba8af" providerId="AD" clId="Web-{9A313A3A-277B-4A1A-9217-2A671F578F8B}" dt="2018-10-23T13:50:04.621" v="8" actId="20577"/>
          <ac:spMkLst>
            <pc:docMk/>
            <pc:sldMk cId="3344386581" sldId="269"/>
            <ac:spMk id="2" creationId="{00000000-0000-0000-0000-000000000000}"/>
          </ac:spMkLst>
        </pc:spChg>
      </pc:sldChg>
      <pc:sldChg chg="modSp new ord modNotes">
        <pc:chgData name="Dartiailh Agnès" userId="S::dartiailha@csdm.qc.ca::1ca8da16-abd5-41cd-90e0-57959caba8af" providerId="AD" clId="Web-{9A313A3A-277B-4A1A-9217-2A671F578F8B}" dt="2018-10-23T13:56:36.880" v="217"/>
        <pc:sldMkLst>
          <pc:docMk/>
          <pc:sldMk cId="2145296531" sldId="271"/>
        </pc:sldMkLst>
        <pc:spChg chg="mod">
          <ac:chgData name="Dartiailh Agnès" userId="S::dartiailha@csdm.qc.ca::1ca8da16-abd5-41cd-90e0-57959caba8af" providerId="AD" clId="Web-{9A313A3A-277B-4A1A-9217-2A671F578F8B}" dt="2018-10-23T13:53:18.141" v="179" actId="20577"/>
          <ac:spMkLst>
            <pc:docMk/>
            <pc:sldMk cId="2145296531" sldId="271"/>
            <ac:spMk id="2" creationId="{3BE724BE-AD5E-4117-8412-743343C421CA}"/>
          </ac:spMkLst>
        </pc:spChg>
      </pc:sldChg>
      <pc:sldChg chg="modSp new">
        <pc:chgData name="Dartiailh Agnès" userId="S::dartiailha@csdm.qc.ca::1ca8da16-abd5-41cd-90e0-57959caba8af" providerId="AD" clId="Web-{9A313A3A-277B-4A1A-9217-2A671F578F8B}" dt="2018-10-23T13:57:40.304" v="245" actId="20577"/>
        <pc:sldMkLst>
          <pc:docMk/>
          <pc:sldMk cId="2678173086" sldId="272"/>
        </pc:sldMkLst>
        <pc:spChg chg="mod">
          <ac:chgData name="Dartiailh Agnès" userId="S::dartiailha@csdm.qc.ca::1ca8da16-abd5-41cd-90e0-57959caba8af" providerId="AD" clId="Web-{9A313A3A-277B-4A1A-9217-2A671F578F8B}" dt="2018-10-23T13:57:40.304" v="245" actId="20577"/>
          <ac:spMkLst>
            <pc:docMk/>
            <pc:sldMk cId="2678173086" sldId="272"/>
            <ac:spMk id="3" creationId="{BA06AED1-2578-449A-A3F9-19C86FDF6BAC}"/>
          </ac:spMkLst>
        </pc:spChg>
      </pc:sldChg>
    </pc:docChg>
  </pc:docChgLst>
  <pc:docChgLst>
    <pc:chgData name="Dartiailh Agnès" userId="S::dartiailha@csdm.qc.ca::1ca8da16-abd5-41cd-90e0-57959caba8af" providerId="AD" clId="Web-{FCD2A241-1646-E536-DDBD-C442F9501424}"/>
    <pc:docChg chg="addSld modSld sldOrd">
      <pc:chgData name="Dartiailh Agnès" userId="S::dartiailha@csdm.qc.ca::1ca8da16-abd5-41cd-90e0-57959caba8af" providerId="AD" clId="Web-{FCD2A241-1646-E536-DDBD-C442F9501424}" dt="2018-10-24T14:25:03.082" v="245"/>
      <pc:docMkLst>
        <pc:docMk/>
      </pc:docMkLst>
      <pc:sldChg chg="addSp modSp new ord addAnim modAnim">
        <pc:chgData name="Dartiailh Agnès" userId="S::dartiailha@csdm.qc.ca::1ca8da16-abd5-41cd-90e0-57959caba8af" providerId="AD" clId="Web-{FCD2A241-1646-E536-DDBD-C442F9501424}" dt="2018-10-24T14:25:03.082" v="245"/>
        <pc:sldMkLst>
          <pc:docMk/>
          <pc:sldMk cId="3220576667" sldId="273"/>
        </pc:sldMkLst>
        <pc:spChg chg="add mod">
          <ac:chgData name="Dartiailh Agnès" userId="S::dartiailha@csdm.qc.ca::1ca8da16-abd5-41cd-90e0-57959caba8af" providerId="AD" clId="Web-{FCD2A241-1646-E536-DDBD-C442F9501424}" dt="2018-10-24T14:22:41.280" v="215" actId="1076"/>
          <ac:spMkLst>
            <pc:docMk/>
            <pc:sldMk cId="3220576667" sldId="273"/>
            <ac:spMk id="4" creationId="{45C892C3-C192-4CC9-85DF-90EB5D5036E8}"/>
          </ac:spMkLst>
        </pc:spChg>
        <pc:spChg chg="add mod">
          <ac:chgData name="Dartiailh Agnès" userId="S::dartiailha@csdm.qc.ca::1ca8da16-abd5-41cd-90e0-57959caba8af" providerId="AD" clId="Web-{FCD2A241-1646-E536-DDBD-C442F9501424}" dt="2018-10-24T14:22:36.717" v="214" actId="1076"/>
          <ac:spMkLst>
            <pc:docMk/>
            <pc:sldMk cId="3220576667" sldId="273"/>
            <ac:spMk id="5" creationId="{9DAE9538-88B9-45EC-AD5E-0C2D8BC38158}"/>
          </ac:spMkLst>
        </pc:spChg>
        <pc:spChg chg="add mod">
          <ac:chgData name="Dartiailh Agnès" userId="S::dartiailha@csdm.qc.ca::1ca8da16-abd5-41cd-90e0-57959caba8af" providerId="AD" clId="Web-{FCD2A241-1646-E536-DDBD-C442F9501424}" dt="2018-10-24T14:24:51.598" v="241" actId="1076"/>
          <ac:spMkLst>
            <pc:docMk/>
            <pc:sldMk cId="3220576667" sldId="273"/>
            <ac:spMk id="6" creationId="{D80BACFF-7BB5-4BE6-AD62-565C83D2EAAF}"/>
          </ac:spMkLst>
        </pc:spChg>
        <pc:picChg chg="add mod modCrop">
          <ac:chgData name="Dartiailh Agnès" userId="S::dartiailha@csdm.qc.ca::1ca8da16-abd5-41cd-90e0-57959caba8af" providerId="AD" clId="Web-{FCD2A241-1646-E536-DDBD-C442F9501424}" dt="2018-10-24T14:22:16.654" v="209"/>
          <ac:picMkLst>
            <pc:docMk/>
            <pc:sldMk cId="3220576667" sldId="273"/>
            <ac:picMk id="2" creationId="{DF29C3FB-68B3-4F35-AB28-60A61D599D18}"/>
          </ac:picMkLst>
        </pc:picChg>
      </pc:sldChg>
    </pc:docChg>
  </pc:docChgLst>
  <pc:docChgLst>
    <pc:chgData name="Belleville Maude" userId="S::belleville.m@csdm.qc.ca::a6bca1ca-23e5-443d-86bf-11cb6ee35146" providerId="AD" clId="Web-{0E154A34-C2A9-681C-6190-6ABE47EB5B2F}"/>
    <pc:docChg chg="modSld">
      <pc:chgData name="Belleville Maude" userId="S::belleville.m@csdm.qc.ca::a6bca1ca-23e5-443d-86bf-11cb6ee35146" providerId="AD" clId="Web-{0E154A34-C2A9-681C-6190-6ABE47EB5B2F}" dt="2018-12-13T20:31:07.604" v="256" actId="1076"/>
      <pc:docMkLst>
        <pc:docMk/>
      </pc:docMkLst>
      <pc:sldChg chg="addSp modSp">
        <pc:chgData name="Belleville Maude" userId="S::belleville.m@csdm.qc.ca::a6bca1ca-23e5-443d-86bf-11cb6ee35146" providerId="AD" clId="Web-{0E154A34-C2A9-681C-6190-6ABE47EB5B2F}" dt="2018-12-13T20:31:07.604" v="256" actId="1076"/>
        <pc:sldMkLst>
          <pc:docMk/>
          <pc:sldMk cId="2166800272" sldId="266"/>
        </pc:sldMkLst>
        <pc:spChg chg="mod">
          <ac:chgData name="Belleville Maude" userId="S::belleville.m@csdm.qc.ca::a6bca1ca-23e5-443d-86bf-11cb6ee35146" providerId="AD" clId="Web-{0E154A34-C2A9-681C-6190-6ABE47EB5B2F}" dt="2018-12-13T20:22:38.555" v="8" actId="20577"/>
          <ac:spMkLst>
            <pc:docMk/>
            <pc:sldMk cId="2166800272" sldId="266"/>
            <ac:spMk id="2" creationId="{00000000-0000-0000-0000-000000000000}"/>
          </ac:spMkLst>
        </pc:spChg>
        <pc:spChg chg="add mod">
          <ac:chgData name="Belleville Maude" userId="S::belleville.m@csdm.qc.ca::a6bca1ca-23e5-443d-86bf-11cb6ee35146" providerId="AD" clId="Web-{0E154A34-C2A9-681C-6190-6ABE47EB5B2F}" dt="2018-12-13T20:31:07.604" v="256" actId="1076"/>
          <ac:spMkLst>
            <pc:docMk/>
            <pc:sldMk cId="2166800272" sldId="266"/>
            <ac:spMk id="4" creationId="{E5BB89A2-19E9-4388-90FC-5AF2A9B3C092}"/>
          </ac:spMkLst>
        </pc:spChg>
      </pc:sldChg>
      <pc:sldChg chg="addSp delSp modSp">
        <pc:chgData name="Belleville Maude" userId="S::belleville.m@csdm.qc.ca::a6bca1ca-23e5-443d-86bf-11cb6ee35146" providerId="AD" clId="Web-{0E154A34-C2A9-681C-6190-6ABE47EB5B2F}" dt="2018-12-13T20:25:44.368" v="163" actId="1076"/>
        <pc:sldMkLst>
          <pc:docMk/>
          <pc:sldMk cId="95425684" sldId="268"/>
        </pc:sldMkLst>
        <pc:spChg chg="add mod">
          <ac:chgData name="Belleville Maude" userId="S::belleville.m@csdm.qc.ca::a6bca1ca-23e5-443d-86bf-11cb6ee35146" providerId="AD" clId="Web-{0E154A34-C2A9-681C-6190-6ABE47EB5B2F}" dt="2018-12-13T20:25:44.368" v="163" actId="1076"/>
          <ac:spMkLst>
            <pc:docMk/>
            <pc:sldMk cId="95425684" sldId="268"/>
            <ac:spMk id="2" creationId="{CA65D96E-BB84-46C4-949B-CF4C0AA3D483}"/>
          </ac:spMkLst>
        </pc:spChg>
        <pc:graphicFrameChg chg="del">
          <ac:chgData name="Belleville Maude" userId="S::belleville.m@csdm.qc.ca::a6bca1ca-23e5-443d-86bf-11cb6ee35146" providerId="AD" clId="Web-{0E154A34-C2A9-681C-6190-6ABE47EB5B2F}" dt="2018-12-13T20:24:31.790" v="94"/>
          <ac:graphicFrameMkLst>
            <pc:docMk/>
            <pc:sldMk cId="95425684" sldId="268"/>
            <ac:graphicFrameMk id="7" creationId="{00000000-0000-0000-0000-000000000000}"/>
          </ac:graphicFrameMkLst>
        </pc:graphicFrameChg>
      </pc:sldChg>
      <pc:sldChg chg="delSp modSp">
        <pc:chgData name="Belleville Maude" userId="S::belleville.m@csdm.qc.ca::a6bca1ca-23e5-443d-86bf-11cb6ee35146" providerId="AD" clId="Web-{0E154A34-C2A9-681C-6190-6ABE47EB5B2F}" dt="2018-12-13T20:23:35.587" v="73" actId="20577"/>
        <pc:sldMkLst>
          <pc:docMk/>
          <pc:sldMk cId="3344386581" sldId="269"/>
        </pc:sldMkLst>
        <pc:spChg chg="mod">
          <ac:chgData name="Belleville Maude" userId="S::belleville.m@csdm.qc.ca::a6bca1ca-23e5-443d-86bf-11cb6ee35146" providerId="AD" clId="Web-{0E154A34-C2A9-681C-6190-6ABE47EB5B2F}" dt="2018-12-13T20:23:35.587" v="73" actId="20577"/>
          <ac:spMkLst>
            <pc:docMk/>
            <pc:sldMk cId="3344386581" sldId="269"/>
            <ac:spMk id="2" creationId="{00000000-0000-0000-0000-000000000000}"/>
          </ac:spMkLst>
        </pc:spChg>
        <pc:spChg chg="mod">
          <ac:chgData name="Belleville Maude" userId="S::belleville.m@csdm.qc.ca::a6bca1ca-23e5-443d-86bf-11cb6ee35146" providerId="AD" clId="Web-{0E154A34-C2A9-681C-6190-6ABE47EB5B2F}" dt="2018-12-13T20:22:56.321" v="22" actId="20577"/>
          <ac:spMkLst>
            <pc:docMk/>
            <pc:sldMk cId="3344386581" sldId="269"/>
            <ac:spMk id="3" creationId="{00000000-0000-0000-0000-000000000000}"/>
          </ac:spMkLst>
        </pc:spChg>
        <pc:picChg chg="del">
          <ac:chgData name="Belleville Maude" userId="S::belleville.m@csdm.qc.ca::a6bca1ca-23e5-443d-86bf-11cb6ee35146" providerId="AD" clId="Web-{0E154A34-C2A9-681C-6190-6ABE47EB5B2F}" dt="2018-12-13T20:23:06.758" v="28"/>
          <ac:picMkLst>
            <pc:docMk/>
            <pc:sldMk cId="3344386581" sldId="269"/>
            <ac:picMk id="4" creationId="{01F2BA49-F561-43E2-841E-F64E9A284142}"/>
          </ac:picMkLst>
        </pc:picChg>
      </pc:sldChg>
      <pc:sldChg chg="modSp">
        <pc:chgData name="Belleville Maude" userId="S::belleville.m@csdm.qc.ca::a6bca1ca-23e5-443d-86bf-11cb6ee35146" providerId="AD" clId="Web-{0E154A34-C2A9-681C-6190-6ABE47EB5B2F}" dt="2018-12-13T20:24:02.462" v="92" actId="20577"/>
        <pc:sldMkLst>
          <pc:docMk/>
          <pc:sldMk cId="2145296531" sldId="271"/>
        </pc:sldMkLst>
        <pc:spChg chg="mod">
          <ac:chgData name="Belleville Maude" userId="S::belleville.m@csdm.qc.ca::a6bca1ca-23e5-443d-86bf-11cb6ee35146" providerId="AD" clId="Web-{0E154A34-C2A9-681C-6190-6ABE47EB5B2F}" dt="2018-12-13T20:24:02.462" v="92" actId="20577"/>
          <ac:spMkLst>
            <pc:docMk/>
            <pc:sldMk cId="2145296531" sldId="271"/>
            <ac:spMk id="2" creationId="{3BE724BE-AD5E-4117-8412-743343C421CA}"/>
          </ac:spMkLst>
        </pc:spChg>
      </pc:sldChg>
      <pc:sldChg chg="addSp delSp modSp">
        <pc:chgData name="Belleville Maude" userId="S::belleville.m@csdm.qc.ca::a6bca1ca-23e5-443d-86bf-11cb6ee35146" providerId="AD" clId="Web-{0E154A34-C2A9-681C-6190-6ABE47EB5B2F}" dt="2018-12-13T20:29:08.869" v="178"/>
        <pc:sldMkLst>
          <pc:docMk/>
          <pc:sldMk cId="2391344674" sldId="274"/>
        </pc:sldMkLst>
        <pc:spChg chg="add del">
          <ac:chgData name="Belleville Maude" userId="S::belleville.m@csdm.qc.ca::a6bca1ca-23e5-443d-86bf-11cb6ee35146" providerId="AD" clId="Web-{0E154A34-C2A9-681C-6190-6ABE47EB5B2F}" dt="2018-12-13T20:26:37.103" v="167"/>
          <ac:spMkLst>
            <pc:docMk/>
            <pc:sldMk cId="2391344674" sldId="274"/>
            <ac:spMk id="2" creationId="{A2BB5342-7FE8-4DA0-9833-C4EC88323577}"/>
          </ac:spMkLst>
        </pc:spChg>
        <pc:spChg chg="add del mod">
          <ac:chgData name="Belleville Maude" userId="S::belleville.m@csdm.qc.ca::a6bca1ca-23e5-443d-86bf-11cb6ee35146" providerId="AD" clId="Web-{0E154A34-C2A9-681C-6190-6ABE47EB5B2F}" dt="2018-12-13T20:29:08.869" v="178"/>
          <ac:spMkLst>
            <pc:docMk/>
            <pc:sldMk cId="2391344674" sldId="274"/>
            <ac:spMk id="3" creationId="{6628DDDC-3248-4C57-B6C9-DC944D7F8914}"/>
          </ac:spMkLst>
        </pc:spChg>
      </pc:sldChg>
    </pc:docChg>
  </pc:docChgLst>
  <pc:docChgLst>
    <pc:chgData name="Belleville Maude" userId="S::belleville.m@csdm.qc.ca::a6bca1ca-23e5-443d-86bf-11cb6ee35146" providerId="AD" clId="Web-{7C0E7D4C-901D-1C88-54CE-1B376CAFD6CC}"/>
    <pc:docChg chg="delSld modSld sldOrd">
      <pc:chgData name="Belleville Maude" userId="S::belleville.m@csdm.qc.ca::a6bca1ca-23e5-443d-86bf-11cb6ee35146" providerId="AD" clId="Web-{7C0E7D4C-901D-1C88-54CE-1B376CAFD6CC}" dt="2018-10-23T14:30:33.703" v="579"/>
      <pc:docMkLst>
        <pc:docMk/>
      </pc:docMkLst>
      <pc:sldChg chg="ord modNotes">
        <pc:chgData name="Belleville Maude" userId="S::belleville.m@csdm.qc.ca::a6bca1ca-23e5-443d-86bf-11cb6ee35146" providerId="AD" clId="Web-{7C0E7D4C-901D-1C88-54CE-1B376CAFD6CC}" dt="2018-10-23T14:11:45.108" v="378"/>
        <pc:sldMkLst>
          <pc:docMk/>
          <pc:sldMk cId="3629288103" sldId="257"/>
        </pc:sldMkLst>
      </pc:sldChg>
      <pc:sldChg chg="del">
        <pc:chgData name="Belleville Maude" userId="S::belleville.m@csdm.qc.ca::a6bca1ca-23e5-443d-86bf-11cb6ee35146" providerId="AD" clId="Web-{7C0E7D4C-901D-1C88-54CE-1B376CAFD6CC}" dt="2018-10-23T14:23:11.955" v="516"/>
        <pc:sldMkLst>
          <pc:docMk/>
          <pc:sldMk cId="2018111140" sldId="260"/>
        </pc:sldMkLst>
      </pc:sldChg>
      <pc:sldChg chg="modNotes">
        <pc:chgData name="Belleville Maude" userId="S::belleville.m@csdm.qc.ca::a6bca1ca-23e5-443d-86bf-11cb6ee35146" providerId="AD" clId="Web-{7C0E7D4C-901D-1C88-54CE-1B376CAFD6CC}" dt="2018-10-23T14:22:24.314" v="515"/>
        <pc:sldMkLst>
          <pc:docMk/>
          <pc:sldMk cId="2508309851" sldId="264"/>
        </pc:sldMkLst>
      </pc:sldChg>
      <pc:sldChg chg="modSp modNotes">
        <pc:chgData name="Belleville Maude" userId="S::belleville.m@csdm.qc.ca::a6bca1ca-23e5-443d-86bf-11cb6ee35146" providerId="AD" clId="Web-{7C0E7D4C-901D-1C88-54CE-1B376CAFD6CC}" dt="2018-10-23T14:10:22.856" v="327"/>
        <pc:sldMkLst>
          <pc:docMk/>
          <pc:sldMk cId="1279203784" sldId="265"/>
        </pc:sldMkLst>
        <pc:spChg chg="mod">
          <ac:chgData name="Belleville Maude" userId="S::belleville.m@csdm.qc.ca::a6bca1ca-23e5-443d-86bf-11cb6ee35146" providerId="AD" clId="Web-{7C0E7D4C-901D-1C88-54CE-1B376CAFD6CC}" dt="2018-10-23T14:06:15.521" v="119" actId="20577"/>
          <ac:spMkLst>
            <pc:docMk/>
            <pc:sldMk cId="1279203784" sldId="265"/>
            <ac:spMk id="2" creationId="{00000000-0000-0000-0000-000000000000}"/>
          </ac:spMkLst>
        </pc:spChg>
        <pc:spChg chg="mod">
          <ac:chgData name="Belleville Maude" userId="S::belleville.m@csdm.qc.ca::a6bca1ca-23e5-443d-86bf-11cb6ee35146" providerId="AD" clId="Web-{7C0E7D4C-901D-1C88-54CE-1B376CAFD6CC}" dt="2018-10-23T14:10:09.293" v="317" actId="20577"/>
          <ac:spMkLst>
            <pc:docMk/>
            <pc:sldMk cId="1279203784" sldId="265"/>
            <ac:spMk id="3" creationId="{00000000-0000-0000-0000-000000000000}"/>
          </ac:spMkLst>
        </pc:spChg>
      </pc:sldChg>
      <pc:sldChg chg="delSp modSp modNotes">
        <pc:chgData name="Belleville Maude" userId="S::belleville.m@csdm.qc.ca::a6bca1ca-23e5-443d-86bf-11cb6ee35146" providerId="AD" clId="Web-{7C0E7D4C-901D-1C88-54CE-1B376CAFD6CC}" dt="2018-10-23T14:26:38.227" v="553"/>
        <pc:sldMkLst>
          <pc:docMk/>
          <pc:sldMk cId="2369156615" sldId="267"/>
        </pc:sldMkLst>
        <pc:spChg chg="del mod">
          <ac:chgData name="Belleville Maude" userId="S::belleville.m@csdm.qc.ca::a6bca1ca-23e5-443d-86bf-11cb6ee35146" providerId="AD" clId="Web-{7C0E7D4C-901D-1C88-54CE-1B376CAFD6CC}" dt="2018-10-23T14:25:40.210" v="534"/>
          <ac:spMkLst>
            <pc:docMk/>
            <pc:sldMk cId="2369156615" sldId="267"/>
            <ac:spMk id="2" creationId="{00000000-0000-0000-0000-000000000000}"/>
          </ac:spMkLst>
        </pc:spChg>
        <pc:spChg chg="mod">
          <ac:chgData name="Belleville Maude" userId="S::belleville.m@csdm.qc.ca::a6bca1ca-23e5-443d-86bf-11cb6ee35146" providerId="AD" clId="Web-{7C0E7D4C-901D-1C88-54CE-1B376CAFD6CC}" dt="2018-10-23T14:23:31.114" v="526" actId="20577"/>
          <ac:spMkLst>
            <pc:docMk/>
            <pc:sldMk cId="2369156615" sldId="267"/>
            <ac:spMk id="3" creationId="{00000000-0000-0000-0000-000000000000}"/>
          </ac:spMkLst>
        </pc:spChg>
      </pc:sldChg>
      <pc:sldChg chg="addSp delSp modSp modNotes">
        <pc:chgData name="Belleville Maude" userId="S::belleville.m@csdm.qc.ca::a6bca1ca-23e5-443d-86bf-11cb6ee35146" providerId="AD" clId="Web-{7C0E7D4C-901D-1C88-54CE-1B376CAFD6CC}" dt="2018-10-23T14:21:34.578" v="508"/>
        <pc:sldMkLst>
          <pc:docMk/>
          <pc:sldMk cId="95425684" sldId="268"/>
        </pc:sldMkLst>
        <pc:spChg chg="add del mod">
          <ac:chgData name="Belleville Maude" userId="S::belleville.m@csdm.qc.ca::a6bca1ca-23e5-443d-86bf-11cb6ee35146" providerId="AD" clId="Web-{7C0E7D4C-901D-1C88-54CE-1B376CAFD6CC}" dt="2018-10-23T14:17:28.227" v="405"/>
          <ac:spMkLst>
            <pc:docMk/>
            <pc:sldMk cId="95425684" sldId="268"/>
            <ac:spMk id="2" creationId="{FBB4574C-E7B8-4D58-ABA7-A4898B0EC66C}"/>
          </ac:spMkLst>
        </pc:spChg>
        <pc:spChg chg="add del mod">
          <ac:chgData name="Belleville Maude" userId="S::belleville.m@csdm.qc.ca::a6bca1ca-23e5-443d-86bf-11cb6ee35146" providerId="AD" clId="Web-{7C0E7D4C-901D-1C88-54CE-1B376CAFD6CC}" dt="2018-10-23T14:17:31.274" v="406"/>
          <ac:spMkLst>
            <pc:docMk/>
            <pc:sldMk cId="95425684" sldId="268"/>
            <ac:spMk id="3" creationId="{9F1FADBC-8AA3-46F8-9E5A-9722D12A39EF}"/>
          </ac:spMkLst>
        </pc:spChg>
        <pc:spChg chg="add del">
          <ac:chgData name="Belleville Maude" userId="S::belleville.m@csdm.qc.ca::a6bca1ca-23e5-443d-86bf-11cb6ee35146" providerId="AD" clId="Web-{7C0E7D4C-901D-1C88-54CE-1B376CAFD6CC}" dt="2018-10-23T14:14:54.224" v="396"/>
          <ac:spMkLst>
            <pc:docMk/>
            <pc:sldMk cId="95425684" sldId="268"/>
            <ac:spMk id="4" creationId="{B2F34021-6739-483D-80F7-101552225250}"/>
          </ac:spMkLst>
        </pc:spChg>
      </pc:sldChg>
      <pc:sldChg chg="modNotes">
        <pc:chgData name="Belleville Maude" userId="S::belleville.m@csdm.qc.ca::a6bca1ca-23e5-443d-86bf-11cb6ee35146" providerId="AD" clId="Web-{7C0E7D4C-901D-1C88-54CE-1B376CAFD6CC}" dt="2018-10-23T14:05:02.910" v="77"/>
        <pc:sldMkLst>
          <pc:docMk/>
          <pc:sldMk cId="3344386581" sldId="269"/>
        </pc:sldMkLst>
      </pc:sldChg>
      <pc:sldChg chg="modNotes">
        <pc:chgData name="Belleville Maude" userId="S::belleville.m@csdm.qc.ca::a6bca1ca-23e5-443d-86bf-11cb6ee35146" providerId="AD" clId="Web-{7C0E7D4C-901D-1C88-54CE-1B376CAFD6CC}" dt="2018-10-23T14:19:14.262" v="489"/>
        <pc:sldMkLst>
          <pc:docMk/>
          <pc:sldMk cId="2933325813" sldId="270"/>
        </pc:sldMkLst>
      </pc:sldChg>
      <pc:sldChg chg="modSp modNotes">
        <pc:chgData name="Belleville Maude" userId="S::belleville.m@csdm.qc.ca::a6bca1ca-23e5-443d-86bf-11cb6ee35146" providerId="AD" clId="Web-{7C0E7D4C-901D-1C88-54CE-1B376CAFD6CC}" dt="2018-10-23T14:05:19.488" v="103" actId="20577"/>
        <pc:sldMkLst>
          <pc:docMk/>
          <pc:sldMk cId="2145296531" sldId="271"/>
        </pc:sldMkLst>
        <pc:spChg chg="mod">
          <ac:chgData name="Belleville Maude" userId="S::belleville.m@csdm.qc.ca::a6bca1ca-23e5-443d-86bf-11cb6ee35146" providerId="AD" clId="Web-{7C0E7D4C-901D-1C88-54CE-1B376CAFD6CC}" dt="2018-10-23T14:05:19.488" v="103" actId="20577"/>
          <ac:spMkLst>
            <pc:docMk/>
            <pc:sldMk cId="2145296531" sldId="271"/>
            <ac:spMk id="3" creationId="{C60EBEB0-F75F-4A3B-8D2C-2753490A043C}"/>
          </ac:spMkLst>
        </pc:spChg>
      </pc:sldChg>
      <pc:sldChg chg="modSp modNotes">
        <pc:chgData name="Belleville Maude" userId="S::belleville.m@csdm.qc.ca::a6bca1ca-23e5-443d-86bf-11cb6ee35146" providerId="AD" clId="Web-{7C0E7D4C-901D-1C88-54CE-1B376CAFD6CC}" dt="2018-10-23T14:30:33.703" v="579"/>
        <pc:sldMkLst>
          <pc:docMk/>
          <pc:sldMk cId="2678173086" sldId="272"/>
        </pc:sldMkLst>
        <pc:spChg chg="mod">
          <ac:chgData name="Belleville Maude" userId="S::belleville.m@csdm.qc.ca::a6bca1ca-23e5-443d-86bf-11cb6ee35146" providerId="AD" clId="Web-{7C0E7D4C-901D-1C88-54CE-1B376CAFD6CC}" dt="2018-10-23T14:04:33.784" v="51" actId="20577"/>
          <ac:spMkLst>
            <pc:docMk/>
            <pc:sldMk cId="2678173086" sldId="272"/>
            <ac:spMk id="2" creationId="{1416F12E-FEB6-4DE9-8044-5CBABEAFEAC5}"/>
          </ac:spMkLst>
        </pc:spChg>
      </pc:sldChg>
    </pc:docChg>
  </pc:docChgLst>
  <pc:docChgLst>
    <pc:chgData name="Daigle Sophie" userId="S::daigle.sop@csdm.qc.ca::31760254-edef-4fcc-9494-b7fd5fc5b5e3" providerId="AD" clId="Web-{5F0E8E8A-EA08-4A50-93DE-94A89D8F873F}"/>
    <pc:docChg chg="addSld delSld modSld">
      <pc:chgData name="Daigle Sophie" userId="S::daigle.sop@csdm.qc.ca::31760254-edef-4fcc-9494-b7fd5fc5b5e3" providerId="AD" clId="Web-{5F0E8E8A-EA08-4A50-93DE-94A89D8F873F}" dt="2018-11-08T21:01:34.551" v="23" actId="14100"/>
      <pc:docMkLst>
        <pc:docMk/>
      </pc:docMkLst>
      <pc:sldChg chg="addSp delSp modSp del">
        <pc:chgData name="Daigle Sophie" userId="S::daigle.sop@csdm.qc.ca::31760254-edef-4fcc-9494-b7fd5fc5b5e3" providerId="AD" clId="Web-{5F0E8E8A-EA08-4A50-93DE-94A89D8F873F}" dt="2018-11-08T20:52:17.955" v="8"/>
        <pc:sldMkLst>
          <pc:docMk/>
          <pc:sldMk cId="2933325813" sldId="270"/>
        </pc:sldMkLst>
        <pc:spChg chg="del">
          <ac:chgData name="Daigle Sophie" userId="S::daigle.sop@csdm.qc.ca::31760254-edef-4fcc-9494-b7fd5fc5b5e3" providerId="AD" clId="Web-{5F0E8E8A-EA08-4A50-93DE-94A89D8F873F}" dt="2018-11-08T20:48:09.266" v="0"/>
          <ac:spMkLst>
            <pc:docMk/>
            <pc:sldMk cId="2933325813" sldId="270"/>
            <ac:spMk id="2" creationId="{00000000-0000-0000-0000-000000000000}"/>
          </ac:spMkLst>
        </pc:spChg>
        <pc:spChg chg="del">
          <ac:chgData name="Daigle Sophie" userId="S::daigle.sop@csdm.qc.ca::31760254-edef-4fcc-9494-b7fd5fc5b5e3" providerId="AD" clId="Web-{5F0E8E8A-EA08-4A50-93DE-94A89D8F873F}" dt="2018-11-08T20:48:13.204" v="1"/>
          <ac:spMkLst>
            <pc:docMk/>
            <pc:sldMk cId="2933325813" sldId="270"/>
            <ac:spMk id="3" creationId="{00000000-0000-0000-0000-000000000000}"/>
          </ac:spMkLst>
        </pc:spChg>
        <pc:spChg chg="add del mod">
          <ac:chgData name="Daigle Sophie" userId="S::daigle.sop@csdm.qc.ca::31760254-edef-4fcc-9494-b7fd5fc5b5e3" providerId="AD" clId="Web-{5F0E8E8A-EA08-4A50-93DE-94A89D8F873F}" dt="2018-11-08T20:49:40.048" v="5"/>
          <ac:spMkLst>
            <pc:docMk/>
            <pc:sldMk cId="2933325813" sldId="270"/>
            <ac:spMk id="5" creationId="{879E2044-1507-4247-82EA-5ECC9EA64AF9}"/>
          </ac:spMkLst>
        </pc:spChg>
        <pc:spChg chg="add del mod">
          <ac:chgData name="Daigle Sophie" userId="S::daigle.sop@csdm.qc.ca::31760254-edef-4fcc-9494-b7fd5fc5b5e3" providerId="AD" clId="Web-{5F0E8E8A-EA08-4A50-93DE-94A89D8F873F}" dt="2018-11-08T20:49:36.876" v="4"/>
          <ac:spMkLst>
            <pc:docMk/>
            <pc:sldMk cId="2933325813" sldId="270"/>
            <ac:spMk id="7" creationId="{7C878931-5B05-4FC4-880D-849E3CF8C447}"/>
          </ac:spMkLst>
        </pc:spChg>
        <pc:graphicFrameChg chg="add del">
          <ac:chgData name="Daigle Sophie" userId="S::daigle.sop@csdm.qc.ca::31760254-edef-4fcc-9494-b7fd5fc5b5e3" providerId="AD" clId="Web-{5F0E8E8A-EA08-4A50-93DE-94A89D8F873F}" dt="2018-11-08T20:51:29.845" v="7"/>
          <ac:graphicFrameMkLst>
            <pc:docMk/>
            <pc:sldMk cId="2933325813" sldId="270"/>
            <ac:graphicFrameMk id="9" creationId="{FA3C21FA-9DE2-4347-8CDC-566FA59232A0}"/>
          </ac:graphicFrameMkLst>
        </pc:graphicFrameChg>
      </pc:sldChg>
      <pc:sldChg chg="new del">
        <pc:chgData name="Daigle Sophie" userId="S::daigle.sop@csdm.qc.ca::31760254-edef-4fcc-9494-b7fd5fc5b5e3" providerId="AD" clId="Web-{5F0E8E8A-EA08-4A50-93DE-94A89D8F873F}" dt="2018-11-08T20:49:32.501" v="3"/>
        <pc:sldMkLst>
          <pc:docMk/>
          <pc:sldMk cId="986289751" sldId="274"/>
        </pc:sldMkLst>
      </pc:sldChg>
      <pc:sldChg chg="addSp delSp modSp new">
        <pc:chgData name="Daigle Sophie" userId="S::daigle.sop@csdm.qc.ca::31760254-edef-4fcc-9494-b7fd5fc5b5e3" providerId="AD" clId="Web-{5F0E8E8A-EA08-4A50-93DE-94A89D8F873F}" dt="2018-11-08T21:01:34.551" v="23" actId="14100"/>
        <pc:sldMkLst>
          <pc:docMk/>
          <pc:sldMk cId="2391344674" sldId="274"/>
        </pc:sldMkLst>
        <pc:picChg chg="add del mod">
          <ac:chgData name="Daigle Sophie" userId="S::daigle.sop@csdm.qc.ca::31760254-edef-4fcc-9494-b7fd5fc5b5e3" providerId="AD" clId="Web-{5F0E8E8A-EA08-4A50-93DE-94A89D8F873F}" dt="2018-11-08T20:59:56.769" v="14"/>
          <ac:picMkLst>
            <pc:docMk/>
            <pc:sldMk cId="2391344674" sldId="274"/>
            <ac:picMk id="2" creationId="{411638E9-96E3-4438-99FA-15CB1C1ECE8B}"/>
          </ac:picMkLst>
        </pc:picChg>
        <pc:picChg chg="add mod modCrop">
          <ac:chgData name="Daigle Sophie" userId="S::daigle.sop@csdm.qc.ca::31760254-edef-4fcc-9494-b7fd5fc5b5e3" providerId="AD" clId="Web-{5F0E8E8A-EA08-4A50-93DE-94A89D8F873F}" dt="2018-11-08T21:01:34.551" v="23" actId="14100"/>
          <ac:picMkLst>
            <pc:docMk/>
            <pc:sldMk cId="2391344674" sldId="274"/>
            <ac:picMk id="4" creationId="{382BF023-69E2-44B3-A99F-E7EC1EF3872D}"/>
          </ac:picMkLst>
        </pc:picChg>
      </pc:sldChg>
    </pc:docChg>
  </pc:docChgLst>
  <pc:docChgLst>
    <pc:chgData name="Dartiailh Agnès" userId="S::dartiailha@csdm.qc.ca::1ca8da16-abd5-41cd-90e0-57959caba8af" providerId="AD" clId="Web-{3D340B80-5A24-FC41-F58C-03F5CC0E2BC8}"/>
    <pc:docChg chg="modSld">
      <pc:chgData name="Dartiailh Agnès" userId="S::dartiailha@csdm.qc.ca::1ca8da16-abd5-41cd-90e0-57959caba8af" providerId="AD" clId="Web-{3D340B80-5A24-FC41-F58C-03F5CC0E2BC8}" dt="2018-10-27T10:52:09.397" v="6" actId="1076"/>
      <pc:docMkLst>
        <pc:docMk/>
      </pc:docMkLst>
      <pc:sldChg chg="addSp delSp modSp">
        <pc:chgData name="Dartiailh Agnès" userId="S::dartiailha@csdm.qc.ca::1ca8da16-abd5-41cd-90e0-57959caba8af" providerId="AD" clId="Web-{3D340B80-5A24-FC41-F58C-03F5CC0E2BC8}" dt="2018-10-27T10:52:09.397" v="6" actId="1076"/>
        <pc:sldMkLst>
          <pc:docMk/>
          <pc:sldMk cId="3220576667" sldId="273"/>
        </pc:sldMkLst>
        <pc:spChg chg="mod">
          <ac:chgData name="Dartiailh Agnès" userId="S::dartiailha@csdm.qc.ca::1ca8da16-abd5-41cd-90e0-57959caba8af" providerId="AD" clId="Web-{3D340B80-5A24-FC41-F58C-03F5CC0E2BC8}" dt="2018-10-27T10:52:09.397" v="6" actId="1076"/>
          <ac:spMkLst>
            <pc:docMk/>
            <pc:sldMk cId="3220576667" sldId="273"/>
            <ac:spMk id="5" creationId="{9DAE9538-88B9-45EC-AD5E-0C2D8BC38158}"/>
          </ac:spMkLst>
        </pc:spChg>
        <pc:picChg chg="del">
          <ac:chgData name="Dartiailh Agnès" userId="S::dartiailha@csdm.qc.ca::1ca8da16-abd5-41cd-90e0-57959caba8af" providerId="AD" clId="Web-{3D340B80-5A24-FC41-F58C-03F5CC0E2BC8}" dt="2018-10-27T10:51:38.301" v="1"/>
          <ac:picMkLst>
            <pc:docMk/>
            <pc:sldMk cId="3220576667" sldId="273"/>
            <ac:picMk id="2" creationId="{DF29C3FB-68B3-4F35-AB28-60A61D599D18}"/>
          </ac:picMkLst>
        </pc:picChg>
        <pc:picChg chg="add mod">
          <ac:chgData name="Dartiailh Agnès" userId="S::dartiailha@csdm.qc.ca::1ca8da16-abd5-41cd-90e0-57959caba8af" providerId="AD" clId="Web-{3D340B80-5A24-FC41-F58C-03F5CC0E2BC8}" dt="2018-10-27T10:52:09.334" v="5" actId="14100"/>
          <ac:picMkLst>
            <pc:docMk/>
            <pc:sldMk cId="3220576667" sldId="273"/>
            <ac:picMk id="3" creationId="{025B7C07-754D-47A8-AF39-2F6605D0A40E}"/>
          </ac:picMkLst>
        </pc:picChg>
      </pc:sldChg>
    </pc:docChg>
  </pc:docChgLst>
  <pc:docChgLst>
    <pc:chgData name="Brodeur Julie" userId="S::brodeur.j@csdm.qc.ca::47192e87-bc62-4455-9eaf-446bd9022fd5" providerId="AD" clId="Web-{A00FD092-0759-410E-86F2-D897D614A885}"/>
    <pc:docChg chg="modSld">
      <pc:chgData name="Brodeur Julie" userId="S::brodeur.j@csdm.qc.ca::47192e87-bc62-4455-9eaf-446bd9022fd5" providerId="AD" clId="Web-{A00FD092-0759-410E-86F2-D897D614A885}" dt="2018-10-30T21:08:22.966" v="4" actId="20577"/>
      <pc:docMkLst>
        <pc:docMk/>
      </pc:docMkLst>
      <pc:sldChg chg="modSp">
        <pc:chgData name="Brodeur Julie" userId="S::brodeur.j@csdm.qc.ca::47192e87-bc62-4455-9eaf-446bd9022fd5" providerId="AD" clId="Web-{A00FD092-0759-410E-86F2-D897D614A885}" dt="2018-10-30T21:07:46.201" v="0" actId="14100"/>
        <pc:sldMkLst>
          <pc:docMk/>
          <pc:sldMk cId="2508309851" sldId="264"/>
        </pc:sldMkLst>
        <pc:spChg chg="mod">
          <ac:chgData name="Brodeur Julie" userId="S::brodeur.j@csdm.qc.ca::47192e87-bc62-4455-9eaf-446bd9022fd5" providerId="AD" clId="Web-{A00FD092-0759-410E-86F2-D897D614A885}" dt="2018-10-30T21:07:46.201" v="0" actId="14100"/>
          <ac:spMkLst>
            <pc:docMk/>
            <pc:sldMk cId="2508309851" sldId="264"/>
            <ac:spMk id="3" creationId="{00000000-0000-0000-0000-000000000000}"/>
          </ac:spMkLst>
        </pc:spChg>
      </pc:sldChg>
      <pc:sldChg chg="modSp">
        <pc:chgData name="Brodeur Julie" userId="S::brodeur.j@csdm.qc.ca::47192e87-bc62-4455-9eaf-446bd9022fd5" providerId="AD" clId="Web-{A00FD092-0759-410E-86F2-D897D614A885}" dt="2018-10-30T21:08:22.966" v="3" actId="20577"/>
        <pc:sldMkLst>
          <pc:docMk/>
          <pc:sldMk cId="2145296531" sldId="271"/>
        </pc:sldMkLst>
        <pc:spChg chg="mod">
          <ac:chgData name="Brodeur Julie" userId="S::brodeur.j@csdm.qc.ca::47192e87-bc62-4455-9eaf-446bd9022fd5" providerId="AD" clId="Web-{A00FD092-0759-410E-86F2-D897D614A885}" dt="2018-10-30T21:08:22.966" v="3" actId="20577"/>
          <ac:spMkLst>
            <pc:docMk/>
            <pc:sldMk cId="2145296531" sldId="271"/>
            <ac:spMk id="2" creationId="{3BE724BE-AD5E-4117-8412-743343C421CA}"/>
          </ac:spMkLst>
        </pc:spChg>
      </pc:sldChg>
    </pc:docChg>
  </pc:docChgLst>
  <pc:docChgLst>
    <pc:chgData name="Dartiailh Agnès" userId="S::dartiailha@csdm.qc.ca::1ca8da16-abd5-41cd-90e0-57959caba8af" providerId="AD" clId="Web-{C2EB1E4E-02B0-F26B-C2F1-17A8ED67A359}"/>
    <pc:docChg chg="modSld">
      <pc:chgData name="Dartiailh Agnès" userId="S::dartiailha@csdm.qc.ca::1ca8da16-abd5-41cd-90e0-57959caba8af" providerId="AD" clId="Web-{C2EB1E4E-02B0-F26B-C2F1-17A8ED67A359}" dt="2018-10-23T15:52:53.980" v="121" actId="1076"/>
      <pc:docMkLst>
        <pc:docMk/>
      </pc:docMkLst>
      <pc:sldChg chg="addSp delSp modSp">
        <pc:chgData name="Dartiailh Agnès" userId="S::dartiailha@csdm.qc.ca::1ca8da16-abd5-41cd-90e0-57959caba8af" providerId="AD" clId="Web-{C2EB1E4E-02B0-F26B-C2F1-17A8ED67A359}" dt="2018-10-23T15:52:53.980" v="121" actId="1076"/>
        <pc:sldMkLst>
          <pc:docMk/>
          <pc:sldMk cId="3629288103" sldId="257"/>
        </pc:sldMkLst>
        <pc:spChg chg="del mod">
          <ac:chgData name="Dartiailh Agnès" userId="S::dartiailha@csdm.qc.ca::1ca8da16-abd5-41cd-90e0-57959caba8af" providerId="AD" clId="Web-{C2EB1E4E-02B0-F26B-C2F1-17A8ED67A359}" dt="2018-10-23T15:48:33.331" v="89"/>
          <ac:spMkLst>
            <pc:docMk/>
            <pc:sldMk cId="3629288103" sldId="257"/>
            <ac:spMk id="3" creationId="{00000000-0000-0000-0000-000000000000}"/>
          </ac:spMkLst>
        </pc:spChg>
        <pc:spChg chg="mod ord">
          <ac:chgData name="Dartiailh Agnès" userId="S::dartiailha@csdm.qc.ca::1ca8da16-abd5-41cd-90e0-57959caba8af" providerId="AD" clId="Web-{C2EB1E4E-02B0-F26B-C2F1-17A8ED67A359}" dt="2018-10-23T15:52:37.056" v="118" actId="14100"/>
          <ac:spMkLst>
            <pc:docMk/>
            <pc:sldMk cId="3629288103" sldId="257"/>
            <ac:spMk id="4" creationId="{61298EAF-D33F-4C4A-9E95-94CFBBF9A729}"/>
          </ac:spMkLst>
        </pc:spChg>
        <pc:spChg chg="mod ord">
          <ac:chgData name="Dartiailh Agnès" userId="S::dartiailha@csdm.qc.ca::1ca8da16-abd5-41cd-90e0-57959caba8af" providerId="AD" clId="Web-{C2EB1E4E-02B0-F26B-C2F1-17A8ED67A359}" dt="2018-10-23T15:52:53.980" v="121" actId="1076"/>
          <ac:spMkLst>
            <pc:docMk/>
            <pc:sldMk cId="3629288103" sldId="257"/>
            <ac:spMk id="5" creationId="{F96F098B-EFD8-40A7-8DBC-7B4929494F89}"/>
          </ac:spMkLst>
        </pc:spChg>
        <pc:spChg chg="add del mod">
          <ac:chgData name="Dartiailh Agnès" userId="S::dartiailha@csdm.qc.ca::1ca8da16-abd5-41cd-90e0-57959caba8af" providerId="AD" clId="Web-{C2EB1E4E-02B0-F26B-C2F1-17A8ED67A359}" dt="2018-10-23T15:48:35.597" v="90"/>
          <ac:spMkLst>
            <pc:docMk/>
            <pc:sldMk cId="3629288103" sldId="257"/>
            <ac:spMk id="7" creationId="{85F2AA68-D2D7-41A5-B8E7-44AB0C20F537}"/>
          </ac:spMkLst>
        </pc:spChg>
        <pc:picChg chg="add mod ord">
          <ac:chgData name="Dartiailh Agnès" userId="S::dartiailha@csdm.qc.ca::1ca8da16-abd5-41cd-90e0-57959caba8af" providerId="AD" clId="Web-{C2EB1E4E-02B0-F26B-C2F1-17A8ED67A359}" dt="2018-10-23T15:48:47.019" v="93" actId="14100"/>
          <ac:picMkLst>
            <pc:docMk/>
            <pc:sldMk cId="3629288103" sldId="257"/>
            <ac:picMk id="8" creationId="{A2966E69-22B8-4D49-A3CA-25AEB34B24B8}"/>
          </ac:picMkLst>
        </pc:picChg>
        <pc:picChg chg="add mod">
          <ac:chgData name="Dartiailh Agnès" userId="S::dartiailha@csdm.qc.ca::1ca8da16-abd5-41cd-90e0-57959caba8af" providerId="AD" clId="Web-{C2EB1E4E-02B0-F26B-C2F1-17A8ED67A359}" dt="2018-10-23T15:50:37.101" v="99" actId="1076"/>
          <ac:picMkLst>
            <pc:docMk/>
            <pc:sldMk cId="3629288103" sldId="257"/>
            <ac:picMk id="10" creationId="{06BCBA1A-704F-4650-9C12-B18F13EA75CA}"/>
          </ac:picMkLst>
        </pc:picChg>
      </pc:sldChg>
      <pc:sldChg chg="modSp">
        <pc:chgData name="Dartiailh Agnès" userId="S::dartiailha@csdm.qc.ca::1ca8da16-abd5-41cd-90e0-57959caba8af" providerId="AD" clId="Web-{C2EB1E4E-02B0-F26B-C2F1-17A8ED67A359}" dt="2018-10-23T15:18:37.323" v="75" actId="14100"/>
        <pc:sldMkLst>
          <pc:docMk/>
          <pc:sldMk cId="1279203784" sldId="265"/>
        </pc:sldMkLst>
        <pc:spChg chg="mod">
          <ac:chgData name="Dartiailh Agnès" userId="S::dartiailha@csdm.qc.ca::1ca8da16-abd5-41cd-90e0-57959caba8af" providerId="AD" clId="Web-{C2EB1E4E-02B0-F26B-C2F1-17A8ED67A359}" dt="2018-10-23T15:18:37.323" v="75" actId="14100"/>
          <ac:spMkLst>
            <pc:docMk/>
            <pc:sldMk cId="1279203784" sldId="265"/>
            <ac:spMk id="2" creationId="{00000000-0000-0000-0000-000000000000}"/>
          </ac:spMkLst>
        </pc:spChg>
        <pc:spChg chg="mod">
          <ac:chgData name="Dartiailh Agnès" userId="S::dartiailha@csdm.qc.ca::1ca8da16-abd5-41cd-90e0-57959caba8af" providerId="AD" clId="Web-{C2EB1E4E-02B0-F26B-C2F1-17A8ED67A359}" dt="2018-10-23T15:18:12.635" v="73" actId="14100"/>
          <ac:spMkLst>
            <pc:docMk/>
            <pc:sldMk cId="1279203784" sldId="265"/>
            <ac:spMk id="3" creationId="{00000000-0000-0000-0000-000000000000}"/>
          </ac:spMkLst>
        </pc:spChg>
      </pc:sldChg>
      <pc:sldChg chg="addSp modSp">
        <pc:chgData name="Dartiailh Agnès" userId="S::dartiailha@csdm.qc.ca::1ca8da16-abd5-41cd-90e0-57959caba8af" providerId="AD" clId="Web-{C2EB1E4E-02B0-F26B-C2F1-17A8ED67A359}" dt="2018-10-23T15:51:57.836" v="113" actId="20577"/>
        <pc:sldMkLst>
          <pc:docMk/>
          <pc:sldMk cId="3344386581" sldId="269"/>
        </pc:sldMkLst>
        <pc:spChg chg="mod">
          <ac:chgData name="Dartiailh Agnès" userId="S::dartiailha@csdm.qc.ca::1ca8da16-abd5-41cd-90e0-57959caba8af" providerId="AD" clId="Web-{C2EB1E4E-02B0-F26B-C2F1-17A8ED67A359}" dt="2018-10-23T15:51:57.836" v="113" actId="20577"/>
          <ac:spMkLst>
            <pc:docMk/>
            <pc:sldMk cId="3344386581" sldId="269"/>
            <ac:spMk id="2" creationId="{00000000-0000-0000-0000-000000000000}"/>
          </ac:spMkLst>
        </pc:spChg>
        <pc:spChg chg="mod">
          <ac:chgData name="Dartiailh Agnès" userId="S::dartiailha@csdm.qc.ca::1ca8da16-abd5-41cd-90e0-57959caba8af" providerId="AD" clId="Web-{C2EB1E4E-02B0-F26B-C2F1-17A8ED67A359}" dt="2018-10-23T15:16:19.522" v="60" actId="20577"/>
          <ac:spMkLst>
            <pc:docMk/>
            <pc:sldMk cId="3344386581" sldId="269"/>
            <ac:spMk id="3" creationId="{00000000-0000-0000-0000-000000000000}"/>
          </ac:spMkLst>
        </pc:spChg>
        <pc:picChg chg="add mod">
          <ac:chgData name="Dartiailh Agnès" userId="S::dartiailha@csdm.qc.ca::1ca8da16-abd5-41cd-90e0-57959caba8af" providerId="AD" clId="Web-{C2EB1E4E-02B0-F26B-C2F1-17A8ED67A359}" dt="2018-10-23T15:51:44.445" v="110" actId="1076"/>
          <ac:picMkLst>
            <pc:docMk/>
            <pc:sldMk cId="3344386581" sldId="269"/>
            <ac:picMk id="4" creationId="{01F2BA49-F561-43E2-841E-F64E9A284142}"/>
          </ac:picMkLst>
        </pc:picChg>
      </pc:sldChg>
    </pc:docChg>
  </pc:docChgLst>
  <pc:docChgLst>
    <pc:chgData name="Belleville Maude" userId="S::belleville.m@csdm.qc.ca::a6bca1ca-23e5-443d-86bf-11cb6ee35146" providerId="AD" clId="Web-{0A38461F-81E4-2E89-F966-5FAFB311A25C}"/>
    <pc:docChg chg="modSld">
      <pc:chgData name="Belleville Maude" userId="S::belleville.m@csdm.qc.ca::a6bca1ca-23e5-443d-86bf-11cb6ee35146" providerId="AD" clId="Web-{0A38461F-81E4-2E89-F966-5FAFB311A25C}" dt="2018-10-23T13:42:18.953" v="10"/>
      <pc:docMkLst>
        <pc:docMk/>
      </pc:docMkLst>
      <pc:sldChg chg="modNotes">
        <pc:chgData name="Belleville Maude" userId="S::belleville.m@csdm.qc.ca::a6bca1ca-23e5-443d-86bf-11cb6ee35146" providerId="AD" clId="Web-{0A38461F-81E4-2E89-F966-5FAFB311A25C}" dt="2018-10-23T13:42:18.953" v="10"/>
        <pc:sldMkLst>
          <pc:docMk/>
          <pc:sldMk cId="95425684" sldId="268"/>
        </pc:sldMkLst>
      </pc:sldChg>
    </pc:docChg>
  </pc:docChgLst>
  <pc:docChgLst>
    <pc:chgData name="Belleville Maude" userId="S::belleville.m@csdm.qc.ca::a6bca1ca-23e5-443d-86bf-11cb6ee35146" providerId="AD" clId="Web-{953A2D1B-1443-855B-64E7-5C07906634C0}"/>
    <pc:docChg chg="modSld sldOrd">
      <pc:chgData name="Belleville Maude" userId="S::belleville.m@csdm.qc.ca::a6bca1ca-23e5-443d-86bf-11cb6ee35146" providerId="AD" clId="Web-{953A2D1B-1443-855B-64E7-5C07906634C0}" dt="2018-10-23T15:44:32.696" v="1381"/>
      <pc:docMkLst>
        <pc:docMk/>
      </pc:docMkLst>
      <pc:sldChg chg="addSp delSp modSp ord">
        <pc:chgData name="Belleville Maude" userId="S::belleville.m@csdm.qc.ca::a6bca1ca-23e5-443d-86bf-11cb6ee35146" providerId="AD" clId="Web-{953A2D1B-1443-855B-64E7-5C07906634C0}" dt="2018-10-23T15:44:32.696" v="1381"/>
        <pc:sldMkLst>
          <pc:docMk/>
          <pc:sldMk cId="2267674235" sldId="256"/>
        </pc:sldMkLst>
        <pc:spChg chg="del mod">
          <ac:chgData name="Belleville Maude" userId="S::belleville.m@csdm.qc.ca::a6bca1ca-23e5-443d-86bf-11cb6ee35146" providerId="AD" clId="Web-{953A2D1B-1443-855B-64E7-5C07906634C0}" dt="2018-10-23T15:37:28.140" v="1161"/>
          <ac:spMkLst>
            <pc:docMk/>
            <pc:sldMk cId="2267674235" sldId="256"/>
            <ac:spMk id="2" creationId="{00000000-0000-0000-0000-000000000000}"/>
          </ac:spMkLst>
        </pc:spChg>
        <pc:spChg chg="del">
          <ac:chgData name="Belleville Maude" userId="S::belleville.m@csdm.qc.ca::a6bca1ca-23e5-443d-86bf-11cb6ee35146" providerId="AD" clId="Web-{953A2D1B-1443-855B-64E7-5C07906634C0}" dt="2018-10-23T15:37:01.498" v="1153"/>
          <ac:spMkLst>
            <pc:docMk/>
            <pc:sldMk cId="2267674235" sldId="256"/>
            <ac:spMk id="3" creationId="{00000000-0000-0000-0000-000000000000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40:27.503" v="1272" actId="1076"/>
          <ac:spMkLst>
            <pc:docMk/>
            <pc:sldMk cId="2267674235" sldId="256"/>
            <ac:spMk id="6" creationId="{7003FE0B-103C-44EB-93EF-457FBDD30E1C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41:33.489" v="1364" actId="1076"/>
          <ac:spMkLst>
            <pc:docMk/>
            <pc:sldMk cId="2267674235" sldId="256"/>
            <ac:spMk id="7" creationId="{9DBF071F-B194-42D5-99B3-0050774D93D0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42:11.537" v="1369" actId="1076"/>
          <ac:spMkLst>
            <pc:docMk/>
            <pc:sldMk cId="2267674235" sldId="256"/>
            <ac:spMk id="8" creationId="{6BB99B16-0385-49AA-B716-A53A70A3D199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42:42.225" v="1374" actId="1076"/>
          <ac:spMkLst>
            <pc:docMk/>
            <pc:sldMk cId="2267674235" sldId="256"/>
            <ac:spMk id="9" creationId="{E484EA61-160A-4DF7-A225-018D56316DD6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42:58.163" v="1376" actId="1076"/>
          <ac:spMkLst>
            <pc:docMk/>
            <pc:sldMk cId="2267674235" sldId="256"/>
            <ac:spMk id="10" creationId="{0F358007-D558-4370-A4D9-15DEA8535DE9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43:32.804" v="1380" actId="1076"/>
          <ac:spMkLst>
            <pc:docMk/>
            <pc:sldMk cId="2267674235" sldId="256"/>
            <ac:spMk id="11" creationId="{93B45CAD-0C4B-4F6B-81D0-315C4FA6317E}"/>
          </ac:spMkLst>
        </pc:spChg>
        <pc:picChg chg="add mod">
          <ac:chgData name="Belleville Maude" userId="S::belleville.m@csdm.qc.ca::a6bca1ca-23e5-443d-86bf-11cb6ee35146" providerId="AD" clId="Web-{953A2D1B-1443-855B-64E7-5C07906634C0}" dt="2018-10-23T15:37:56.328" v="1164" actId="1076"/>
          <ac:picMkLst>
            <pc:docMk/>
            <pc:sldMk cId="2267674235" sldId="256"/>
            <ac:picMk id="4" creationId="{A33373C3-9533-4036-8CF3-1EA461C71D2D}"/>
          </ac:picMkLst>
        </pc:picChg>
      </pc:sldChg>
      <pc:sldChg chg="addSp modSp addAnim modAnim">
        <pc:chgData name="Belleville Maude" userId="S::belleville.m@csdm.qc.ca::a6bca1ca-23e5-443d-86bf-11cb6ee35146" providerId="AD" clId="Web-{953A2D1B-1443-855B-64E7-5C07906634C0}" dt="2018-10-23T15:35:07.340" v="1152" actId="688"/>
        <pc:sldMkLst>
          <pc:docMk/>
          <pc:sldMk cId="3629288103" sldId="257"/>
        </pc:sldMkLst>
        <pc:spChg chg="mod">
          <ac:chgData name="Belleville Maude" userId="S::belleville.m@csdm.qc.ca::a6bca1ca-23e5-443d-86bf-11cb6ee35146" providerId="AD" clId="Web-{953A2D1B-1443-855B-64E7-5C07906634C0}" dt="2018-10-23T15:24:43.309" v="505" actId="20577"/>
          <ac:spMkLst>
            <pc:docMk/>
            <pc:sldMk cId="3629288103" sldId="257"/>
            <ac:spMk id="2" creationId="{00000000-0000-0000-0000-000000000000}"/>
          </ac:spMkLst>
        </pc:spChg>
        <pc:spChg chg="mod">
          <ac:chgData name="Belleville Maude" userId="S::belleville.m@csdm.qc.ca::a6bca1ca-23e5-443d-86bf-11cb6ee35146" providerId="AD" clId="Web-{953A2D1B-1443-855B-64E7-5C07906634C0}" dt="2018-10-23T15:31:36.303" v="994" actId="20577"/>
          <ac:spMkLst>
            <pc:docMk/>
            <pc:sldMk cId="3629288103" sldId="257"/>
            <ac:spMk id="3" creationId="{00000000-0000-0000-0000-000000000000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35:07.340" v="1152" actId="688"/>
          <ac:spMkLst>
            <pc:docMk/>
            <pc:sldMk cId="3629288103" sldId="257"/>
            <ac:spMk id="4" creationId="{61298EAF-D33F-4C4A-9E95-94CFBBF9A729}"/>
          </ac:spMkLst>
        </pc:spChg>
        <pc:spChg chg="add mod">
          <ac:chgData name="Belleville Maude" userId="S::belleville.m@csdm.qc.ca::a6bca1ca-23e5-443d-86bf-11cb6ee35146" providerId="AD" clId="Web-{953A2D1B-1443-855B-64E7-5C07906634C0}" dt="2018-10-23T15:34:41.464" v="1148" actId="1076"/>
          <ac:spMkLst>
            <pc:docMk/>
            <pc:sldMk cId="3629288103" sldId="257"/>
            <ac:spMk id="5" creationId="{F96F098B-EFD8-40A7-8DBC-7B4929494F89}"/>
          </ac:spMkLst>
        </pc:spChg>
      </pc:sldChg>
      <pc:sldChg chg="delSp modSp">
        <pc:chgData name="Belleville Maude" userId="S::belleville.m@csdm.qc.ca::a6bca1ca-23e5-443d-86bf-11cb6ee35146" providerId="AD" clId="Web-{953A2D1B-1443-855B-64E7-5C07906634C0}" dt="2018-10-23T15:23:54.042" v="484"/>
        <pc:sldMkLst>
          <pc:docMk/>
          <pc:sldMk cId="1279203784" sldId="265"/>
        </pc:sldMkLst>
        <pc:spChg chg="mod">
          <ac:chgData name="Belleville Maude" userId="S::belleville.m@csdm.qc.ca::a6bca1ca-23e5-443d-86bf-11cb6ee35146" providerId="AD" clId="Web-{953A2D1B-1443-855B-64E7-5C07906634C0}" dt="2018-10-23T15:21:00.506" v="352" actId="20577"/>
          <ac:spMkLst>
            <pc:docMk/>
            <pc:sldMk cId="1279203784" sldId="265"/>
            <ac:spMk id="2" creationId="{00000000-0000-0000-0000-000000000000}"/>
          </ac:spMkLst>
        </pc:spChg>
        <pc:spChg chg="mod">
          <ac:chgData name="Belleville Maude" userId="S::belleville.m@csdm.qc.ca::a6bca1ca-23e5-443d-86bf-11cb6ee35146" providerId="AD" clId="Web-{953A2D1B-1443-855B-64E7-5C07906634C0}" dt="2018-10-23T15:23:49.979" v="483" actId="14100"/>
          <ac:spMkLst>
            <pc:docMk/>
            <pc:sldMk cId="1279203784" sldId="265"/>
            <ac:spMk id="3" creationId="{00000000-0000-0000-0000-000000000000}"/>
          </ac:spMkLst>
        </pc:spChg>
        <pc:picChg chg="del">
          <ac:chgData name="Belleville Maude" userId="S::belleville.m@csdm.qc.ca::a6bca1ca-23e5-443d-86bf-11cb6ee35146" providerId="AD" clId="Web-{953A2D1B-1443-855B-64E7-5C07906634C0}" dt="2018-10-23T15:23:54.042" v="484"/>
          <ac:picMkLst>
            <pc:docMk/>
            <pc:sldMk cId="1279203784" sldId="265"/>
            <ac:picMk id="4" creationId="{00000000-0000-0000-0000-000000000000}"/>
          </ac:picMkLst>
        </pc:picChg>
      </pc:sldChg>
      <pc:sldChg chg="modSp">
        <pc:chgData name="Belleville Maude" userId="S::belleville.m@csdm.qc.ca::a6bca1ca-23e5-443d-86bf-11cb6ee35146" providerId="AD" clId="Web-{953A2D1B-1443-855B-64E7-5C07906634C0}" dt="2018-10-23T15:13:54.715" v="126" actId="20577"/>
        <pc:sldMkLst>
          <pc:docMk/>
          <pc:sldMk cId="2166800272" sldId="266"/>
        </pc:sldMkLst>
        <pc:spChg chg="mod">
          <ac:chgData name="Belleville Maude" userId="S::belleville.m@csdm.qc.ca::a6bca1ca-23e5-443d-86bf-11cb6ee35146" providerId="AD" clId="Web-{953A2D1B-1443-855B-64E7-5C07906634C0}" dt="2018-10-23T15:13:29.230" v="34" actId="20577"/>
          <ac:spMkLst>
            <pc:docMk/>
            <pc:sldMk cId="2166800272" sldId="266"/>
            <ac:spMk id="2" creationId="{00000000-0000-0000-0000-000000000000}"/>
          </ac:spMkLst>
        </pc:spChg>
        <pc:spChg chg="mod">
          <ac:chgData name="Belleville Maude" userId="S::belleville.m@csdm.qc.ca::a6bca1ca-23e5-443d-86bf-11cb6ee35146" providerId="AD" clId="Web-{953A2D1B-1443-855B-64E7-5C07906634C0}" dt="2018-10-23T15:13:54.715" v="126" actId="20577"/>
          <ac:spMkLst>
            <pc:docMk/>
            <pc:sldMk cId="2166800272" sldId="266"/>
            <ac:spMk id="3" creationId="{00000000-0000-0000-0000-000000000000}"/>
          </ac:spMkLst>
        </pc:spChg>
      </pc:sldChg>
      <pc:sldChg chg="modSp">
        <pc:chgData name="Belleville Maude" userId="S::belleville.m@csdm.qc.ca::a6bca1ca-23e5-443d-86bf-11cb6ee35146" providerId="AD" clId="Web-{953A2D1B-1443-855B-64E7-5C07906634C0}" dt="2018-10-23T15:15:20.498" v="250" actId="20577"/>
        <pc:sldMkLst>
          <pc:docMk/>
          <pc:sldMk cId="2678173086" sldId="272"/>
        </pc:sldMkLst>
        <pc:spChg chg="mod">
          <ac:chgData name="Belleville Maude" userId="S::belleville.m@csdm.qc.ca::a6bca1ca-23e5-443d-86bf-11cb6ee35146" providerId="AD" clId="Web-{953A2D1B-1443-855B-64E7-5C07906634C0}" dt="2018-10-23T15:15:20.498" v="250" actId="20577"/>
          <ac:spMkLst>
            <pc:docMk/>
            <pc:sldMk cId="2678173086" sldId="272"/>
            <ac:spMk id="2" creationId="{1416F12E-FEB6-4DE9-8044-5CBABEAFEAC5}"/>
          </ac:spMkLst>
        </pc:spChg>
        <pc:spChg chg="mod">
          <ac:chgData name="Belleville Maude" userId="S::belleville.m@csdm.qc.ca::a6bca1ca-23e5-443d-86bf-11cb6ee35146" providerId="AD" clId="Web-{953A2D1B-1443-855B-64E7-5C07906634C0}" dt="2018-10-23T15:14:14.871" v="138" actId="20577"/>
          <ac:spMkLst>
            <pc:docMk/>
            <pc:sldMk cId="2678173086" sldId="272"/>
            <ac:spMk id="3" creationId="{BA06AED1-2578-449A-A3F9-19C86FDF6BAC}"/>
          </ac:spMkLst>
        </pc:spChg>
      </pc:sldChg>
    </pc:docChg>
  </pc:docChgLst>
  <pc:docChgLst>
    <pc:chgData name="Belleville Maude" userId="S::belleville.m@csdm.qc.ca::a6bca1ca-23e5-443d-86bf-11cb6ee35146" providerId="AD" clId="Web-{5D3B5E88-56C0-479E-B7B7-60F973077FC0}"/>
    <pc:docChg chg="modSld">
      <pc:chgData name="Belleville Maude" userId="S::belleville.m@csdm.qc.ca::a6bca1ca-23e5-443d-86bf-11cb6ee35146" providerId="AD" clId="Web-{5D3B5E88-56C0-479E-B7B7-60F973077FC0}" dt="2019-04-03T14:37:54.610" v="11"/>
      <pc:docMkLst>
        <pc:docMk/>
      </pc:docMkLst>
      <pc:sldChg chg="modNotes">
        <pc:chgData name="Belleville Maude" userId="S::belleville.m@csdm.qc.ca::a6bca1ca-23e5-443d-86bf-11cb6ee35146" providerId="AD" clId="Web-{5D3B5E88-56C0-479E-B7B7-60F973077FC0}" dt="2019-04-03T14:37:29.797" v="8"/>
        <pc:sldMkLst>
          <pc:docMk/>
          <pc:sldMk cId="3629288103" sldId="257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7:48.782" v="10"/>
        <pc:sldMkLst>
          <pc:docMk/>
          <pc:sldMk cId="2508309851" sldId="264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7:02.625" v="3"/>
        <pc:sldMkLst>
          <pc:docMk/>
          <pc:sldMk cId="1279203784" sldId="265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7:54.610" v="11"/>
        <pc:sldMkLst>
          <pc:docMk/>
          <pc:sldMk cId="2369156615" sldId="267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7:35.344" v="9"/>
        <pc:sldMkLst>
          <pc:docMk/>
          <pc:sldMk cId="95425684" sldId="268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6:48.047" v="1"/>
        <pc:sldMkLst>
          <pc:docMk/>
          <pc:sldMk cId="3344386581" sldId="269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6:52.469" v="2"/>
        <pc:sldMkLst>
          <pc:docMk/>
          <pc:sldMk cId="2145296531" sldId="271"/>
        </pc:sldMkLst>
      </pc:sldChg>
      <pc:sldChg chg="modNotes">
        <pc:chgData name="Belleville Maude" userId="S::belleville.m@csdm.qc.ca::a6bca1ca-23e5-443d-86bf-11cb6ee35146" providerId="AD" clId="Web-{5D3B5E88-56C0-479E-B7B7-60F973077FC0}" dt="2019-04-03T14:36:44.234" v="0"/>
        <pc:sldMkLst>
          <pc:docMk/>
          <pc:sldMk cId="2678173086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385D83-BC3D-4E0F-8383-F84DF291D151}" type="datetimeFigureOut">
              <a:rPr lang="fr-FR" smtClean="0"/>
              <a:t>03/04/2019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F146D0-36C5-4547-A7B7-2C8410D120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2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9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9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35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0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95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err="1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6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30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err="1">
              <a:cs typeface="Calibri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fr-CA" dirty="0">
              <a:cs typeface="Calibri"/>
            </a:endParaRPr>
          </a:p>
          <a:p>
            <a:endParaRPr lang="fr-CA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4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42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2900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146D0-36C5-4547-A7B7-2C8410D1209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C37AC78-89A9-461F-81AA-D1DBDA4DB287}" type="datetimeFigureOut">
              <a:rPr lang="fr-CA" smtClean="0"/>
              <a:t>2019-04-03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1B18AD9-FCE8-4EFC-9473-B3B866DBE9BA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Mon enfant en classe </a:t>
            </a:r>
            <a:r>
              <a:rPr lang="fr-CA" dirty="0">
                <a:cs typeface="Lucida Sans Unicode"/>
              </a:rPr>
              <a:t>d'adaptation scolaire 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45720" rIns="45720" anchor="t">
            <a:normAutofit/>
          </a:bodyPr>
          <a:lstStyle/>
          <a:p>
            <a:pPr marR="63500"/>
            <a:r>
              <a:rPr lang="fr-FR">
                <a:cs typeface="Lucida Sans Unicode"/>
              </a:rPr>
              <a:t>Dans sa classe</a:t>
            </a:r>
          </a:p>
          <a:p>
            <a:pPr marR="63500"/>
            <a:r>
              <a:rPr lang="fr-FR">
                <a:cs typeface="Lucida Sans Unicode"/>
              </a:rPr>
              <a:t>Dans son bulletin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BB89A2-19E9-4388-90FC-5AF2A9B3C092}"/>
              </a:ext>
            </a:extLst>
          </p:cNvPr>
          <p:cNvSpPr txBox="1"/>
          <p:nvPr/>
        </p:nvSpPr>
        <p:spPr>
          <a:xfrm>
            <a:off x="127240" y="6208862"/>
            <a:ext cx="754164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Fait en collaboration avec les équipes de l'école Petite-Patrie, St-Ambroise et Maisonneuve, Services pédagogiques CSDM</a:t>
            </a:r>
          </a:p>
        </p:txBody>
      </p:sp>
    </p:spTree>
    <p:extLst>
      <p:ext uri="{BB962C8B-B14F-4D97-AF65-F5344CB8AC3E}">
        <p14:creationId xmlns:p14="http://schemas.microsoft.com/office/powerpoint/2010/main" val="216680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382BF023-69E2-44B3-A99F-E7EC1EF38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" r="11620" b="290"/>
          <a:stretch/>
        </p:blipFill>
        <p:spPr>
          <a:xfrm>
            <a:off x="655608" y="802795"/>
            <a:ext cx="7960195" cy="53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Qu’est ce que ça change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19710"/>
            <a:ext cx="8229600" cy="1945395"/>
          </a:xfrm>
        </p:spPr>
        <p:txBody>
          <a:bodyPr>
            <a:normAutofit/>
          </a:bodyPr>
          <a:lstStyle/>
          <a:p>
            <a:r>
              <a:rPr lang="fr-CA"/>
              <a:t>Si la mesure de modification des attentes </a:t>
            </a:r>
            <a:r>
              <a:rPr lang="fr-CA" b="1"/>
              <a:t>persiste dans le temps</a:t>
            </a:r>
            <a:r>
              <a:rPr lang="fr-CA"/>
              <a:t>, elle a un impact sur le cheminement scolaire de votre enfant.  </a:t>
            </a:r>
          </a:p>
          <a:p>
            <a:pPr marL="0" indent="0"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30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45720" rIns="45720" anchor="t">
            <a:normAutofit/>
          </a:bodyPr>
          <a:lstStyle/>
          <a:p>
            <a:pPr marR="63500" algn="l"/>
            <a:r>
              <a:rPr lang="fr-CA"/>
              <a:t>Des questions? n’hésitez pas à les poser! </a:t>
            </a:r>
            <a:endParaRPr lang="fr-FR"/>
          </a:p>
        </p:txBody>
      </p:sp>
      <p:pic>
        <p:nvPicPr>
          <p:cNvPr id="29698" name="Picture 2" descr="Point D'Interrogation, Important, Inscrivez V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42360" cy="32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5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A06AED1-2578-449A-A3F9-19C86FD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Lucida Sans Unicode"/>
              </a:rPr>
              <a:t>Bienvenue!</a:t>
            </a:r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416F12E-FEB6-4DE9-8044-5CBABEAF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109855" indent="0">
              <a:buNone/>
            </a:pPr>
            <a:r>
              <a:rPr lang="fr-FR">
                <a:cs typeface="Lucida Sans Unicode"/>
              </a:rPr>
              <a:t>Intention de la rencontre</a:t>
            </a:r>
          </a:p>
          <a:p>
            <a:pPr marL="109855" indent="0">
              <a:buNone/>
            </a:pPr>
            <a:r>
              <a:rPr lang="fr-FR">
                <a:cs typeface="Lucida Sans Unicode"/>
              </a:rPr>
              <a:t>- La classe de votre enfant</a:t>
            </a:r>
          </a:p>
          <a:p>
            <a:pPr marL="109855" indent="0">
              <a:buNone/>
            </a:pPr>
            <a:r>
              <a:rPr lang="fr-FR">
                <a:cs typeface="Lucida Sans Unicode"/>
              </a:rPr>
              <a:t>- Son évaluation au bulletin</a:t>
            </a:r>
          </a:p>
        </p:txBody>
      </p:sp>
    </p:spTree>
    <p:extLst>
      <p:ext uri="{BB962C8B-B14F-4D97-AF65-F5344CB8AC3E}">
        <p14:creationId xmlns:p14="http://schemas.microsoft.com/office/powerpoint/2010/main" val="267817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36810" y="494264"/>
            <a:ext cx="7024744" cy="1143000"/>
          </a:xfrm>
        </p:spPr>
        <p:txBody>
          <a:bodyPr>
            <a:normAutofit/>
          </a:bodyPr>
          <a:lstStyle/>
          <a:p>
            <a:r>
              <a:rPr lang="fr-CA" sz="3200" spc="-113" dirty="0">
                <a:latin typeface="Calibri Light"/>
                <a:cs typeface="Calibri Light"/>
              </a:rPr>
              <a:t>Qu’est-ce qu'une classe d'adaptation scolaire?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83920" y="1691640"/>
            <a:ext cx="7482840" cy="4495800"/>
          </a:xfrm>
        </p:spPr>
        <p:txBody>
          <a:bodyPr vert="horz" anchor="t">
            <a:normAutofit/>
          </a:bodyPr>
          <a:lstStyle/>
          <a:p>
            <a:pPr marL="109855" indent="0">
              <a:buNone/>
            </a:pPr>
            <a:r>
              <a:rPr lang="fr" sz="2100" dirty="0">
                <a:cs typeface="Lucida Sans Unicode"/>
              </a:rPr>
              <a:t>Préciser ce qui fait que vos classes d'adaptation scolaire sont adaptées.</a:t>
            </a:r>
          </a:p>
        </p:txBody>
      </p:sp>
    </p:spTree>
    <p:extLst>
      <p:ext uri="{BB962C8B-B14F-4D97-AF65-F5344CB8AC3E}">
        <p14:creationId xmlns:p14="http://schemas.microsoft.com/office/powerpoint/2010/main" val="334438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60EBEB0-F75F-4A3B-8D2C-2753490A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Lucida Sans Unicode"/>
              </a:rPr>
              <a:t>Quelques exemples</a:t>
            </a:r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BE724BE-AD5E-4117-8412-743343C4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fr-FR" dirty="0">
                <a:cs typeface="Lucida Sans Unicode"/>
              </a:rPr>
              <a:t>Nommer des pratiques pédagogiques utilisées</a:t>
            </a:r>
          </a:p>
          <a:p>
            <a:pPr indent="-255905"/>
            <a:endParaRPr lang="fr-FR" dirty="0">
              <a:cs typeface="Lucida Sans Unicode"/>
            </a:endParaRPr>
          </a:p>
          <a:p>
            <a:pPr indent="-255905"/>
            <a:endParaRPr lang="fr-FR">
              <a:cs typeface="Lucida Sans Unicode"/>
            </a:endParaRPr>
          </a:p>
          <a:p>
            <a:pPr indent="-255905"/>
            <a:endParaRPr lang="fr-FR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4529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683" y="625158"/>
            <a:ext cx="7046337" cy="1210146"/>
          </a:xfrm>
        </p:spPr>
        <p:txBody>
          <a:bodyPr>
            <a:normAutofit fontScale="90000"/>
          </a:bodyPr>
          <a:lstStyle/>
          <a:p>
            <a:r>
              <a:rPr lang="fr-CA" dirty="0">
                <a:cs typeface="Arial"/>
              </a:rPr>
              <a:t>Une nouvelle exigence du ministère de l'éducation 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0774" y="2020686"/>
            <a:ext cx="7279910" cy="1931568"/>
          </a:xfrm>
        </p:spPr>
        <p:txBody>
          <a:bodyPr vert="horz" anchor="t">
            <a:normAutofit fontScale="92500" lnSpcReduction="20000"/>
          </a:bodyPr>
          <a:lstStyle/>
          <a:p>
            <a:endParaRPr lang="fr-CA" dirty="0"/>
          </a:p>
          <a:p>
            <a:pPr marL="1905" indent="0">
              <a:buNone/>
            </a:pPr>
            <a:r>
              <a:rPr lang="fr-CA" u="sng" dirty="0"/>
              <a:t>L'enseignement cycle-âge</a:t>
            </a:r>
            <a:endParaRPr lang="fr-CA" u="sng" dirty="0">
              <a:cs typeface="Arial"/>
            </a:endParaRPr>
          </a:p>
          <a:p>
            <a:pPr marL="1905" indent="0">
              <a:buNone/>
            </a:pPr>
            <a:r>
              <a:rPr lang="fr-CA" dirty="0"/>
              <a:t>Pour permettre à vos enfants d'apprendre à partir de thèmes, sujets et apprentissages associés à leur âge selon</a:t>
            </a:r>
            <a:r>
              <a:rPr lang="fr-CA" dirty="0">
                <a:cs typeface="Arial"/>
              </a:rPr>
              <a:t> un niveau de soutien qui répond à leurs besoins.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920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C892C3-C192-4CC9-85DF-90EB5D5036E8}"/>
              </a:ext>
            </a:extLst>
          </p:cNvPr>
          <p:cNvSpPr txBox="1"/>
          <p:nvPr/>
        </p:nvSpPr>
        <p:spPr>
          <a:xfrm>
            <a:off x="4728116" y="4131526"/>
            <a:ext cx="2743200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Enseignement différencié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Visée : Équité</a:t>
            </a:r>
          </a:p>
          <a:p>
            <a:pPr algn="ctr"/>
            <a:r>
              <a:rPr lang="fr-FR" dirty="0"/>
              <a:t>Soutien variable en fonction des besoins variables</a:t>
            </a:r>
          </a:p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AE9538-88B9-45EC-AD5E-0C2D8BC38158}"/>
              </a:ext>
            </a:extLst>
          </p:cNvPr>
          <p:cNvSpPr txBox="1"/>
          <p:nvPr/>
        </p:nvSpPr>
        <p:spPr>
          <a:xfrm>
            <a:off x="793651" y="4058531"/>
            <a:ext cx="2364059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Enseignement de type plus «traditionnel»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Visée : Égalité </a:t>
            </a:r>
          </a:p>
          <a:p>
            <a:pPr algn="ctr"/>
            <a:r>
              <a:rPr lang="fr-FR" dirty="0"/>
              <a:t>Même soutien à tous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0BACFF-7BB5-4BE6-AD62-565C83D2EAAF}"/>
              </a:ext>
            </a:extLst>
          </p:cNvPr>
          <p:cNvSpPr txBox="1"/>
          <p:nvPr/>
        </p:nvSpPr>
        <p:spPr>
          <a:xfrm>
            <a:off x="479639" y="6278787"/>
            <a:ext cx="8970095" cy="2616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dirty="0"/>
              <a:t>IMAGE : http://oit.utk.edu/wp-content/uploads/Screen-Shot-2017-10-05-at-9.32.55-AM.png</a:t>
            </a:r>
            <a:endParaRPr lang="fr-FR" dirty="0"/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025B7C07-754D-47A8-AF39-2F6605D0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6" y="789822"/>
            <a:ext cx="7876180" cy="32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33373C3-9533-4036-8CF3-1EA461C7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5" y="753413"/>
            <a:ext cx="8925790" cy="28573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03FE0B-103C-44EB-93EF-457FBDD30E1C}"/>
              </a:ext>
            </a:extLst>
          </p:cNvPr>
          <p:cNvSpPr txBox="1"/>
          <p:nvPr/>
        </p:nvSpPr>
        <p:spPr>
          <a:xfrm>
            <a:off x="332250" y="5244405"/>
            <a:ext cx="847950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Apprentissages</a:t>
            </a:r>
            <a:r>
              <a:rPr lang="fr-FR" sz="2800" dirty="0">
                <a:cs typeface="Arial"/>
              </a:rPr>
              <a:t>, thèmes et textes associés à l'âge de votre enfant </a:t>
            </a:r>
          </a:p>
          <a:p>
            <a:pPr algn="ctr"/>
            <a:r>
              <a:rPr lang="fr-FR" sz="2800" dirty="0">
                <a:cs typeface="Arial"/>
              </a:rPr>
              <a:t>(la même piscine pour tous)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BF071F-B194-42D5-99B3-0050774D93D0}"/>
              </a:ext>
            </a:extLst>
          </p:cNvPr>
          <p:cNvSpPr txBox="1"/>
          <p:nvPr/>
        </p:nvSpPr>
        <p:spPr>
          <a:xfrm>
            <a:off x="2161309" y="4473286"/>
            <a:ext cx="456160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Différentes</a:t>
            </a:r>
            <a:r>
              <a:rPr lang="fr-FR">
                <a:cs typeface="Arial"/>
              </a:rPr>
              <a:t> mesures de soutien, adaptées aux besoins de votre enfant, pour y arriver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6BB99B16-0385-49AA-B716-A53A70A3D199}"/>
              </a:ext>
            </a:extLst>
          </p:cNvPr>
          <p:cNvSpPr/>
          <p:nvPr/>
        </p:nvSpPr>
        <p:spPr>
          <a:xfrm rot="14580000">
            <a:off x="1381160" y="3914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484EA61-160A-4DF7-A225-018D56316DD6}"/>
              </a:ext>
            </a:extLst>
          </p:cNvPr>
          <p:cNvSpPr/>
          <p:nvPr/>
        </p:nvSpPr>
        <p:spPr>
          <a:xfrm rot="16020000">
            <a:off x="2960685" y="3802929"/>
            <a:ext cx="536795" cy="471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F358007-D558-4370-A4D9-15DEA8535DE9}"/>
              </a:ext>
            </a:extLst>
          </p:cNvPr>
          <p:cNvSpPr/>
          <p:nvPr/>
        </p:nvSpPr>
        <p:spPr>
          <a:xfrm rot="16020000">
            <a:off x="5025877" y="3802928"/>
            <a:ext cx="536795" cy="471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3B45CAD-0C4B-4F6B-81D0-315C4FA6317E}"/>
              </a:ext>
            </a:extLst>
          </p:cNvPr>
          <p:cNvSpPr/>
          <p:nvPr/>
        </p:nvSpPr>
        <p:spPr>
          <a:xfrm rot="-3180000">
            <a:off x="6550637" y="39010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7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250" y="10733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Les différents niveaux de soutien selon les besoins de votre enfant</a:t>
            </a:r>
          </a:p>
        </p:txBody>
      </p:sp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2966E69-22B8-4D49-A3CA-25AEB34B2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0299"/>
          <a:stretch/>
        </p:blipFill>
        <p:spPr>
          <a:xfrm>
            <a:off x="540068" y="2234869"/>
            <a:ext cx="6043612" cy="3467249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06BCBA1A-704F-4650-9C12-B18F13EA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438" y="6521492"/>
            <a:ext cx="2498785" cy="3135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298EAF-D33F-4C4A-9E95-94CFBBF9A729}"/>
              </a:ext>
            </a:extLst>
          </p:cNvPr>
          <p:cNvSpPr txBox="1"/>
          <p:nvPr/>
        </p:nvSpPr>
        <p:spPr>
          <a:xfrm rot="20400000">
            <a:off x="1385585" y="5123655"/>
            <a:ext cx="2481623" cy="120032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Exemple, donner</a:t>
            </a:r>
            <a:r>
              <a:rPr lang="fr-FR" dirty="0">
                <a:cs typeface="Arial"/>
              </a:rPr>
              <a:t> le tiers de temps de plus pour compléter un évaluation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6F098B-EFD8-40A7-8DBC-7B4929494F89}"/>
              </a:ext>
            </a:extLst>
          </p:cNvPr>
          <p:cNvSpPr txBox="1"/>
          <p:nvPr/>
        </p:nvSpPr>
        <p:spPr>
          <a:xfrm rot="20160000">
            <a:off x="3399247" y="5575732"/>
            <a:ext cx="2679369" cy="92333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Exemple</a:t>
            </a:r>
            <a:r>
              <a:rPr lang="fr-FR" dirty="0">
                <a:cs typeface="Arial"/>
              </a:rPr>
              <a:t>, associer des questions à des paragraphes du texte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24599" y="2814042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7030A0"/>
                </a:solidFill>
              </a:rPr>
              <a:t>Évaluation régulière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46520" y="3259574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Évaluation régulière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25749" y="3628906"/>
            <a:ext cx="2397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B0F0"/>
                </a:solidFill>
              </a:rPr>
              <a:t>Évaluation modifiée </a:t>
            </a:r>
          </a:p>
          <a:p>
            <a:r>
              <a:rPr lang="fr-CA" sz="1400" dirty="0">
                <a:solidFill>
                  <a:srgbClr val="00B0F0"/>
                </a:solidFill>
              </a:rPr>
              <a:t>(selon des attentes fixées pour votre enfant)</a:t>
            </a:r>
          </a:p>
        </p:txBody>
      </p:sp>
    </p:spTree>
    <p:extLst>
      <p:ext uri="{BB962C8B-B14F-4D97-AF65-F5344CB8AC3E}">
        <p14:creationId xmlns:p14="http://schemas.microsoft.com/office/powerpoint/2010/main" val="36292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65D96E-BB84-46C4-949B-CF4C0AA3D483}"/>
              </a:ext>
            </a:extLst>
          </p:cNvPr>
          <p:cNvSpPr txBox="1"/>
          <p:nvPr/>
        </p:nvSpPr>
        <p:spPr>
          <a:xfrm>
            <a:off x="2909259" y="2402457"/>
            <a:ext cx="3551926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Mettre captures d'écran, pour une matière d'un :</a:t>
            </a:r>
          </a:p>
          <a:p>
            <a:r>
              <a:rPr lang="fr-FR" dirty="0"/>
              <a:t>1) bulletin régulier </a:t>
            </a:r>
          </a:p>
          <a:p>
            <a:r>
              <a:rPr lang="fr-FR" dirty="0"/>
              <a:t>2) bulletin modifié </a:t>
            </a:r>
          </a:p>
        </p:txBody>
      </p:sp>
    </p:spTree>
    <p:extLst>
      <p:ext uri="{BB962C8B-B14F-4D97-AF65-F5344CB8AC3E}">
        <p14:creationId xmlns:p14="http://schemas.microsoft.com/office/powerpoint/2010/main" val="9542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668</Words>
  <Application>Microsoft Office PowerPoint</Application>
  <PresentationFormat>Affichage à l'écran (4:3)</PresentationFormat>
  <Paragraphs>126</Paragraphs>
  <Slides>12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Austin</vt:lpstr>
      <vt:lpstr>Mon enfant en classe d'adaptation scolaire </vt:lpstr>
      <vt:lpstr>Bienvenue!</vt:lpstr>
      <vt:lpstr>Qu’est-ce qu'une classe d'adaptation scolaire?</vt:lpstr>
      <vt:lpstr>Quelques exemples</vt:lpstr>
      <vt:lpstr>Une nouvelle exigence du ministère de l'éducation </vt:lpstr>
      <vt:lpstr>Présentation PowerPoint</vt:lpstr>
      <vt:lpstr>Présentation PowerPoint</vt:lpstr>
      <vt:lpstr>Les différents niveaux de soutien selon les besoins de votre enfant</vt:lpstr>
      <vt:lpstr>Présentation PowerPoint</vt:lpstr>
      <vt:lpstr>Présentation PowerPoint</vt:lpstr>
      <vt:lpstr>Qu’est ce que ça change ?</vt:lpstr>
      <vt:lpstr>Présentation PowerPoint</vt:lpstr>
    </vt:vector>
  </TitlesOfParts>
  <Company>CSDM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CSDM</dc:creator>
  <cp:lastModifiedBy>CSDM</cp:lastModifiedBy>
  <cp:revision>190</cp:revision>
  <dcterms:created xsi:type="dcterms:W3CDTF">2016-08-26T13:53:07Z</dcterms:created>
  <dcterms:modified xsi:type="dcterms:W3CDTF">2019-04-03T14:37:56Z</dcterms:modified>
</cp:coreProperties>
</file>